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7" r:id="rId4"/>
    <p:sldId id="256" r:id="rId5"/>
    <p:sldId id="259" r:id="rId6"/>
    <p:sldId id="268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>
        <p:scale>
          <a:sx n="75" d="100"/>
          <a:sy n="75" d="100"/>
        </p:scale>
        <p:origin x="1240" y="6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10.svg>
</file>

<file path=ppt/media/image11.png>
</file>

<file path=ppt/media/image12.png>
</file>

<file path=ppt/media/image13.svg>
</file>

<file path=ppt/media/image14.png>
</file>

<file path=ppt/media/image2.jpeg>
</file>

<file path=ppt/media/image3.pn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08494-5C96-AB79-5662-09683CC71E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B21281-10C2-F926-4BC5-87BA761669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0D5C8-8A55-4C76-A2A2-51E152946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3C690-FA4F-F4FA-F3A2-B18E7154A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29817-76F1-EF57-26AA-738232599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71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A7A6-ADB0-0BCD-3F5E-2176814C2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1DCBB3-94D9-AE04-2012-D9F9116A90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F7551-B42F-57B9-1CD0-61515F9E8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9642E-98EB-E501-E1C9-D725D6442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87CC0-D26F-36EC-92A8-89ACEBDFC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63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D4FB83-D3BD-A6BA-839E-D11987909F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F2346-458E-95B3-1903-2BA8F3CBDF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69447-A086-CE05-2B44-3A2280CEC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6DCE7-E81C-7419-B7D4-F208B08AF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5B0CF-0974-8FD1-D1D8-C0995B02B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818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91756-CE5E-7564-19EB-DC31D78FC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577CF-6544-95DC-1A3C-6BC46764A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17313-78FE-25B9-F0E3-61383C3E1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47D6E-2395-2B71-A9EF-BCB4D9189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FA67DC-AFB8-1B1C-0639-37A258B68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6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00057-D207-89B4-86C6-4B43D811A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8ABE3-B4D2-DA7B-BF54-B15E1939A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5BE8C-F26B-3C0A-05C6-27CF6930D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8AD71-6087-7934-6439-ED559F4E6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AB31A-2237-244D-BB53-0F64D7D81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77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F3D26-EDC6-C1D8-55AB-ABEC5C47D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34458-9FC8-1EF5-3407-C388DA84E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99577F-02F7-EA76-FCC2-0CA6DA8575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68C6B-AEB5-4E17-F92B-12BCFEB85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66D0F-C1BC-FEF6-5AE3-941D87AF5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2E5136-135E-0123-3C23-A2FF7EA17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70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80EA1-B46B-6930-2468-ADCB67D5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1060FF-79F7-7291-ED16-2C214FCF6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69BE28-692F-6C3F-1805-13CCB28D7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F74A46-A5B1-98B9-9CAB-A065A416F9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310F1-F348-385D-1E56-2F2D62255F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19C74D-89F9-F22A-19FC-0A221A815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C2F8DC-D0B6-4FE2-7187-2A2FDD01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4701AB-E695-7588-49F5-4189EE923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87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EA6FF-F1CA-CB3D-4502-DF990B96C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1CA952-246F-5721-853B-91D66B069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D633BA-07A4-0396-360C-655DBB71F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83B560-46BD-3D22-7886-CF125B483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13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6C7A85-B9CC-A7AB-7471-A50C13DA0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86E11E-4724-F6DB-15C7-9DD45FB28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7948F6-5F8E-1AC2-20D5-31DBA44B5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756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06C48-FE06-98D6-9202-A060FCD6F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38CC7-9D98-8F98-8F6A-FF48C31FB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DC8608-E477-B86C-8C3B-16472164F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B3DCB-0CCF-1F2E-C2A6-55498F0CA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87957-1D7A-01CA-B9CB-B717B91F6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D4F29-BA2C-6491-9C15-B0FD345F5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9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C1AF-4878-6B09-BBD8-DCE7DCAAB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BD2C81-F623-4008-0A1B-C010DA8B20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15BA5D-62DA-A9AA-2CE1-003C4ABB1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555AF2-48AB-B56D-9ACB-4CCBA71DA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2F29E-3E18-5EE8-0CB8-D2C07BF66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50D36-AD8A-7D34-4C55-6C3D457A9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114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  <a:lumOff val="2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804372-2F1A-C44F-F499-D0B10A88A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69E75-684E-F572-E883-B25D1958C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03423-F2E1-1E23-DAFD-7365822563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1697C-8F89-C38C-6644-69E16FA7F8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8E5A8-B59E-C923-3623-EE10EFC023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87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8.sv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11" Type="http://schemas.openxmlformats.org/officeDocument/2006/relationships/image" Target="../media/image13.svg"/><Relationship Id="rId5" Type="http://schemas.openxmlformats.org/officeDocument/2006/relationships/image" Target="../media/image9.pn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8.sv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11" Type="http://schemas.openxmlformats.org/officeDocument/2006/relationships/image" Target="../media/image13.svg"/><Relationship Id="rId5" Type="http://schemas.openxmlformats.org/officeDocument/2006/relationships/image" Target="../media/image9.pn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EFD178AB-9D1E-E129-9A83-4955F2436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5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C25F7A-E7F1-E995-CAD5-B12DC8F6FFF9}"/>
              </a:ext>
            </a:extLst>
          </p:cNvPr>
          <p:cNvSpPr txBox="1"/>
          <p:nvPr/>
        </p:nvSpPr>
        <p:spPr>
          <a:xfrm>
            <a:off x="2865968" y="4563843"/>
            <a:ext cx="823806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latin typeface="SF Pro Bold" pitchFamily="2" charset="0"/>
                <a:ea typeface="SF Pro Bold" pitchFamily="2" charset="0"/>
                <a:cs typeface="SF Pro Bold" pitchFamily="2" charset="0"/>
              </a:rPr>
              <a:t>By </a:t>
            </a:r>
            <a:r>
              <a:rPr lang="en-US" sz="11500" dirty="0" err="1">
                <a:latin typeface="SF Pro Bold" pitchFamily="2" charset="0"/>
                <a:ea typeface="SF Pro Bold" pitchFamily="2" charset="0"/>
                <a:cs typeface="SF Pro Bold" pitchFamily="2" charset="0"/>
              </a:rPr>
              <a:t>Triforce</a:t>
            </a:r>
            <a:endParaRPr lang="en-US" sz="11500" dirty="0">
              <a:latin typeface="SF Pro Bold" pitchFamily="2" charset="0"/>
              <a:ea typeface="SF Pro Bold" pitchFamily="2" charset="0"/>
              <a:cs typeface="SF Pro 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249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09D4BFD-C69A-3388-2A43-73B61DEFE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4EA21276-C67F-2096-64F5-2CCC40ACD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5" t="13104" r="18994" b="67233"/>
          <a:stretch>
            <a:fillRect/>
          </a:stretch>
        </p:blipFill>
        <p:spPr>
          <a:xfrm>
            <a:off x="2924266" y="885333"/>
            <a:ext cx="6951993" cy="1328529"/>
          </a:xfrm>
          <a:custGeom>
            <a:avLst/>
            <a:gdLst/>
            <a:ahLst/>
            <a:cxnLst/>
            <a:rect l="l" t="t" r="r" b="b"/>
            <a:pathLst>
              <a:path w="6951993" h="1328529">
                <a:moveTo>
                  <a:pt x="214898" y="625483"/>
                </a:moveTo>
                <a:lnTo>
                  <a:pt x="214898" y="917233"/>
                </a:lnTo>
                <a:lnTo>
                  <a:pt x="399910" y="917233"/>
                </a:lnTo>
                <a:cubicBezTo>
                  <a:pt x="461581" y="917233"/>
                  <a:pt x="508782" y="904780"/>
                  <a:pt x="541516" y="879875"/>
                </a:cubicBezTo>
                <a:cubicBezTo>
                  <a:pt x="574248" y="854969"/>
                  <a:pt x="590615" y="818797"/>
                  <a:pt x="590615" y="771358"/>
                </a:cubicBezTo>
                <a:lnTo>
                  <a:pt x="590615" y="769935"/>
                </a:lnTo>
                <a:cubicBezTo>
                  <a:pt x="590615" y="738625"/>
                  <a:pt x="583024" y="712178"/>
                  <a:pt x="567844" y="690593"/>
                </a:cubicBezTo>
                <a:cubicBezTo>
                  <a:pt x="552663" y="669008"/>
                  <a:pt x="530248" y="652760"/>
                  <a:pt x="500599" y="641849"/>
                </a:cubicBezTo>
                <a:cubicBezTo>
                  <a:pt x="470950" y="630939"/>
                  <a:pt x="434304" y="625483"/>
                  <a:pt x="390659" y="625483"/>
                </a:cubicBezTo>
                <a:close/>
                <a:moveTo>
                  <a:pt x="4465448" y="461819"/>
                </a:moveTo>
                <a:cubicBezTo>
                  <a:pt x="4432241" y="461819"/>
                  <a:pt x="4403184" y="470951"/>
                  <a:pt x="4378279" y="489215"/>
                </a:cubicBezTo>
                <a:cubicBezTo>
                  <a:pt x="4353374" y="507479"/>
                  <a:pt x="4334042" y="533926"/>
                  <a:pt x="4320285" y="568556"/>
                </a:cubicBezTo>
                <a:cubicBezTo>
                  <a:pt x="4306527" y="603187"/>
                  <a:pt x="4299649" y="645170"/>
                  <a:pt x="4299649" y="694507"/>
                </a:cubicBezTo>
                <a:lnTo>
                  <a:pt x="4299649" y="695930"/>
                </a:lnTo>
                <a:cubicBezTo>
                  <a:pt x="4299649" y="745741"/>
                  <a:pt x="4306409" y="788080"/>
                  <a:pt x="4319929" y="822948"/>
                </a:cubicBezTo>
                <a:cubicBezTo>
                  <a:pt x="4333449" y="857815"/>
                  <a:pt x="4352780" y="884381"/>
                  <a:pt x="4377923" y="902645"/>
                </a:cubicBezTo>
                <a:cubicBezTo>
                  <a:pt x="4403066" y="920909"/>
                  <a:pt x="4432715" y="930041"/>
                  <a:pt x="4466871" y="930041"/>
                </a:cubicBezTo>
                <a:cubicBezTo>
                  <a:pt x="4500553" y="930041"/>
                  <a:pt x="4529846" y="920909"/>
                  <a:pt x="4554752" y="902645"/>
                </a:cubicBezTo>
                <a:cubicBezTo>
                  <a:pt x="4579657" y="884381"/>
                  <a:pt x="4598870" y="857815"/>
                  <a:pt x="4612390" y="822948"/>
                </a:cubicBezTo>
                <a:cubicBezTo>
                  <a:pt x="4625910" y="788080"/>
                  <a:pt x="4632670" y="745741"/>
                  <a:pt x="4632670" y="695930"/>
                </a:cubicBezTo>
                <a:lnTo>
                  <a:pt x="4632670" y="694507"/>
                </a:lnTo>
                <a:cubicBezTo>
                  <a:pt x="4632670" y="645170"/>
                  <a:pt x="4625792" y="603187"/>
                  <a:pt x="4612034" y="568556"/>
                </a:cubicBezTo>
                <a:cubicBezTo>
                  <a:pt x="4598277" y="533926"/>
                  <a:pt x="4578827" y="507479"/>
                  <a:pt x="4553684" y="489215"/>
                </a:cubicBezTo>
                <a:cubicBezTo>
                  <a:pt x="4528542" y="470951"/>
                  <a:pt x="4499129" y="461819"/>
                  <a:pt x="4465448" y="461819"/>
                </a:cubicBezTo>
                <a:close/>
                <a:moveTo>
                  <a:pt x="6591932" y="453991"/>
                </a:moveTo>
                <a:cubicBezTo>
                  <a:pt x="6559673" y="453991"/>
                  <a:pt x="6531091" y="461819"/>
                  <a:pt x="6506186" y="477473"/>
                </a:cubicBezTo>
                <a:cubicBezTo>
                  <a:pt x="6481280" y="493128"/>
                  <a:pt x="6461830" y="516018"/>
                  <a:pt x="6447836" y="546141"/>
                </a:cubicBezTo>
                <a:cubicBezTo>
                  <a:pt x="6440839" y="561203"/>
                  <a:pt x="6435591" y="577955"/>
                  <a:pt x="6432093" y="596397"/>
                </a:cubicBezTo>
                <a:lnTo>
                  <a:pt x="6429684" y="614098"/>
                </a:lnTo>
                <a:lnTo>
                  <a:pt x="6752198" y="614098"/>
                </a:lnTo>
                <a:lnTo>
                  <a:pt x="6749725" y="595330"/>
                </a:lnTo>
                <a:cubicBezTo>
                  <a:pt x="6746286" y="576651"/>
                  <a:pt x="6741127" y="559780"/>
                  <a:pt x="6734249" y="544718"/>
                </a:cubicBezTo>
                <a:cubicBezTo>
                  <a:pt x="6720491" y="514594"/>
                  <a:pt x="6701397" y="491942"/>
                  <a:pt x="6676967" y="476762"/>
                </a:cubicBezTo>
                <a:cubicBezTo>
                  <a:pt x="6652535" y="461581"/>
                  <a:pt x="6624190" y="453991"/>
                  <a:pt x="6591932" y="453991"/>
                </a:cubicBezTo>
                <a:close/>
                <a:moveTo>
                  <a:pt x="3310705" y="314521"/>
                </a:moveTo>
                <a:lnTo>
                  <a:pt x="3518487" y="314521"/>
                </a:lnTo>
                <a:lnTo>
                  <a:pt x="3518487" y="1077339"/>
                </a:lnTo>
                <a:lnTo>
                  <a:pt x="3310705" y="1077339"/>
                </a:lnTo>
                <a:close/>
                <a:moveTo>
                  <a:pt x="853040" y="314521"/>
                </a:moveTo>
                <a:lnTo>
                  <a:pt x="1081459" y="314521"/>
                </a:lnTo>
                <a:lnTo>
                  <a:pt x="1242515" y="910828"/>
                </a:lnTo>
                <a:lnTo>
                  <a:pt x="1248444" y="910828"/>
                </a:lnTo>
                <a:lnTo>
                  <a:pt x="1409500" y="314521"/>
                </a:lnTo>
                <a:lnTo>
                  <a:pt x="1628668" y="314521"/>
                </a:lnTo>
                <a:lnTo>
                  <a:pt x="1366804" y="1090859"/>
                </a:lnTo>
                <a:cubicBezTo>
                  <a:pt x="1346880" y="1150632"/>
                  <a:pt x="1321857" y="1197834"/>
                  <a:pt x="1291732" y="1232465"/>
                </a:cubicBezTo>
                <a:cubicBezTo>
                  <a:pt x="1261609" y="1267095"/>
                  <a:pt x="1225436" y="1291763"/>
                  <a:pt x="1183216" y="1306470"/>
                </a:cubicBezTo>
                <a:cubicBezTo>
                  <a:pt x="1140995" y="1321175"/>
                  <a:pt x="1091658" y="1328529"/>
                  <a:pt x="1035206" y="1328529"/>
                </a:cubicBezTo>
                <a:cubicBezTo>
                  <a:pt x="1014808" y="1328529"/>
                  <a:pt x="995120" y="1327580"/>
                  <a:pt x="976145" y="1325682"/>
                </a:cubicBezTo>
                <a:cubicBezTo>
                  <a:pt x="957169" y="1323785"/>
                  <a:pt x="941514" y="1321650"/>
                  <a:pt x="929180" y="1319278"/>
                </a:cubicBezTo>
                <a:lnTo>
                  <a:pt x="929180" y="1164864"/>
                </a:lnTo>
                <a:cubicBezTo>
                  <a:pt x="936770" y="1166287"/>
                  <a:pt x="946495" y="1167829"/>
                  <a:pt x="958355" y="1169489"/>
                </a:cubicBezTo>
                <a:cubicBezTo>
                  <a:pt x="970215" y="1171150"/>
                  <a:pt x="983735" y="1171980"/>
                  <a:pt x="998915" y="1171980"/>
                </a:cubicBezTo>
                <a:cubicBezTo>
                  <a:pt x="1030225" y="1171980"/>
                  <a:pt x="1054893" y="1166762"/>
                  <a:pt x="1072920" y="1156325"/>
                </a:cubicBezTo>
                <a:cubicBezTo>
                  <a:pt x="1090947" y="1145889"/>
                  <a:pt x="1104467" y="1127862"/>
                  <a:pt x="1113480" y="1102245"/>
                </a:cubicBezTo>
                <a:lnTo>
                  <a:pt x="1122731" y="1077339"/>
                </a:lnTo>
                <a:close/>
                <a:moveTo>
                  <a:pt x="6588374" y="298866"/>
                </a:moveTo>
                <a:cubicBezTo>
                  <a:pt x="6662853" y="298866"/>
                  <a:pt x="6727251" y="314639"/>
                  <a:pt x="6781569" y="346186"/>
                </a:cubicBezTo>
                <a:cubicBezTo>
                  <a:pt x="6835887" y="377733"/>
                  <a:pt x="6877870" y="422207"/>
                  <a:pt x="6907519" y="479608"/>
                </a:cubicBezTo>
                <a:cubicBezTo>
                  <a:pt x="6937169" y="537009"/>
                  <a:pt x="6951993" y="604136"/>
                  <a:pt x="6951993" y="680987"/>
                </a:cubicBezTo>
                <a:lnTo>
                  <a:pt x="6951993" y="745029"/>
                </a:lnTo>
                <a:lnTo>
                  <a:pt x="6427181" y="745029"/>
                </a:lnTo>
                <a:lnTo>
                  <a:pt x="6428157" y="767711"/>
                </a:lnTo>
                <a:cubicBezTo>
                  <a:pt x="6430780" y="797064"/>
                  <a:pt x="6437339" y="822948"/>
                  <a:pt x="6447836" y="845363"/>
                </a:cubicBezTo>
                <a:cubicBezTo>
                  <a:pt x="6461830" y="875249"/>
                  <a:pt x="6481873" y="898139"/>
                  <a:pt x="6507965" y="914031"/>
                </a:cubicBezTo>
                <a:cubicBezTo>
                  <a:pt x="6534057" y="929923"/>
                  <a:pt x="6565129" y="937869"/>
                  <a:pt x="6601183" y="937869"/>
                </a:cubicBezTo>
                <a:cubicBezTo>
                  <a:pt x="6629645" y="937869"/>
                  <a:pt x="6654313" y="933362"/>
                  <a:pt x="6675187" y="924349"/>
                </a:cubicBezTo>
                <a:cubicBezTo>
                  <a:pt x="6696060" y="915335"/>
                  <a:pt x="6713138" y="903950"/>
                  <a:pt x="6726421" y="890193"/>
                </a:cubicBezTo>
                <a:cubicBezTo>
                  <a:pt x="6739704" y="876435"/>
                  <a:pt x="6748717" y="862441"/>
                  <a:pt x="6753461" y="848209"/>
                </a:cubicBezTo>
                <a:lnTo>
                  <a:pt x="6754885" y="843940"/>
                </a:lnTo>
                <a:lnTo>
                  <a:pt x="6945589" y="843940"/>
                </a:lnTo>
                <a:lnTo>
                  <a:pt x="6943455" y="851767"/>
                </a:lnTo>
                <a:cubicBezTo>
                  <a:pt x="6937762" y="879756"/>
                  <a:pt x="6926613" y="907982"/>
                  <a:pt x="6910011" y="936445"/>
                </a:cubicBezTo>
                <a:cubicBezTo>
                  <a:pt x="6893406" y="964909"/>
                  <a:pt x="6870991" y="991000"/>
                  <a:pt x="6842765" y="1014720"/>
                </a:cubicBezTo>
                <a:cubicBezTo>
                  <a:pt x="6814539" y="1038439"/>
                  <a:pt x="6780146" y="1057415"/>
                  <a:pt x="6739586" y="1071646"/>
                </a:cubicBezTo>
                <a:cubicBezTo>
                  <a:pt x="6699025" y="1085878"/>
                  <a:pt x="6651468" y="1092994"/>
                  <a:pt x="6596913" y="1092994"/>
                </a:cubicBezTo>
                <a:cubicBezTo>
                  <a:pt x="6519113" y="1092994"/>
                  <a:pt x="6452225" y="1076983"/>
                  <a:pt x="6396247" y="1044962"/>
                </a:cubicBezTo>
                <a:cubicBezTo>
                  <a:pt x="6340267" y="1012941"/>
                  <a:pt x="6297217" y="967281"/>
                  <a:pt x="6267093" y="907982"/>
                </a:cubicBezTo>
                <a:cubicBezTo>
                  <a:pt x="6236970" y="848683"/>
                  <a:pt x="6221908" y="778474"/>
                  <a:pt x="6221908" y="697353"/>
                </a:cubicBezTo>
                <a:lnTo>
                  <a:pt x="6221908" y="696642"/>
                </a:lnTo>
                <a:cubicBezTo>
                  <a:pt x="6221908" y="615521"/>
                  <a:pt x="6236970" y="545193"/>
                  <a:pt x="6267093" y="485657"/>
                </a:cubicBezTo>
                <a:cubicBezTo>
                  <a:pt x="6297217" y="426121"/>
                  <a:pt x="6339675" y="380105"/>
                  <a:pt x="6394467" y="347609"/>
                </a:cubicBezTo>
                <a:cubicBezTo>
                  <a:pt x="6449259" y="315114"/>
                  <a:pt x="6513895" y="298866"/>
                  <a:pt x="6588374" y="298866"/>
                </a:cubicBezTo>
                <a:close/>
                <a:moveTo>
                  <a:pt x="5805626" y="298866"/>
                </a:moveTo>
                <a:cubicBezTo>
                  <a:pt x="5874887" y="298866"/>
                  <a:pt x="5934897" y="311793"/>
                  <a:pt x="5985657" y="337647"/>
                </a:cubicBezTo>
                <a:cubicBezTo>
                  <a:pt x="6036417" y="363501"/>
                  <a:pt x="6076147" y="398488"/>
                  <a:pt x="6104847" y="442606"/>
                </a:cubicBezTo>
                <a:cubicBezTo>
                  <a:pt x="6133548" y="486724"/>
                  <a:pt x="6149321" y="536298"/>
                  <a:pt x="6152167" y="591327"/>
                </a:cubicBezTo>
                <a:lnTo>
                  <a:pt x="6152167" y="596308"/>
                </a:lnTo>
                <a:lnTo>
                  <a:pt x="5959328" y="596308"/>
                </a:lnTo>
                <a:lnTo>
                  <a:pt x="5957905" y="589904"/>
                </a:lnTo>
                <a:cubicBezTo>
                  <a:pt x="5951738" y="553376"/>
                  <a:pt x="5936083" y="522896"/>
                  <a:pt x="5910941" y="498465"/>
                </a:cubicBezTo>
                <a:cubicBezTo>
                  <a:pt x="5885798" y="474034"/>
                  <a:pt x="5851641" y="461819"/>
                  <a:pt x="5808473" y="461819"/>
                </a:cubicBezTo>
                <a:cubicBezTo>
                  <a:pt x="5774791" y="461819"/>
                  <a:pt x="5745497" y="471188"/>
                  <a:pt x="5720591" y="489926"/>
                </a:cubicBezTo>
                <a:cubicBezTo>
                  <a:pt x="5695686" y="508665"/>
                  <a:pt x="5676473" y="535468"/>
                  <a:pt x="5662953" y="570335"/>
                </a:cubicBezTo>
                <a:cubicBezTo>
                  <a:pt x="5649433" y="605203"/>
                  <a:pt x="5642673" y="646831"/>
                  <a:pt x="5642673" y="695218"/>
                </a:cubicBezTo>
                <a:lnTo>
                  <a:pt x="5642673" y="695930"/>
                </a:lnTo>
                <a:cubicBezTo>
                  <a:pt x="5642673" y="745741"/>
                  <a:pt x="5649433" y="788080"/>
                  <a:pt x="5662953" y="822948"/>
                </a:cubicBezTo>
                <a:cubicBezTo>
                  <a:pt x="5676473" y="857815"/>
                  <a:pt x="5695686" y="884381"/>
                  <a:pt x="5720591" y="902645"/>
                </a:cubicBezTo>
                <a:cubicBezTo>
                  <a:pt x="5745497" y="920909"/>
                  <a:pt x="5775028" y="930041"/>
                  <a:pt x="5809184" y="930041"/>
                </a:cubicBezTo>
                <a:cubicBezTo>
                  <a:pt x="5850930" y="930041"/>
                  <a:pt x="5884493" y="918300"/>
                  <a:pt x="5909873" y="894818"/>
                </a:cubicBezTo>
                <a:cubicBezTo>
                  <a:pt x="5935253" y="871336"/>
                  <a:pt x="5951501" y="840382"/>
                  <a:pt x="5958617" y="801956"/>
                </a:cubicBezTo>
                <a:lnTo>
                  <a:pt x="5959328" y="795552"/>
                </a:lnTo>
                <a:lnTo>
                  <a:pt x="6152879" y="795552"/>
                </a:lnTo>
                <a:lnTo>
                  <a:pt x="6152879" y="799821"/>
                </a:lnTo>
                <a:cubicBezTo>
                  <a:pt x="6149559" y="855325"/>
                  <a:pt x="6133429" y="905136"/>
                  <a:pt x="6104491" y="949254"/>
                </a:cubicBezTo>
                <a:cubicBezTo>
                  <a:pt x="6075553" y="993372"/>
                  <a:pt x="6035823" y="1028358"/>
                  <a:pt x="5985301" y="1054213"/>
                </a:cubicBezTo>
                <a:cubicBezTo>
                  <a:pt x="5934779" y="1080067"/>
                  <a:pt x="5875599" y="1092994"/>
                  <a:pt x="5807761" y="1092994"/>
                </a:cubicBezTo>
                <a:cubicBezTo>
                  <a:pt x="5730435" y="1092994"/>
                  <a:pt x="5663546" y="1076865"/>
                  <a:pt x="5607094" y="1044606"/>
                </a:cubicBezTo>
                <a:cubicBezTo>
                  <a:pt x="5550641" y="1012348"/>
                  <a:pt x="5507235" y="966451"/>
                  <a:pt x="5476874" y="906915"/>
                </a:cubicBezTo>
                <a:cubicBezTo>
                  <a:pt x="5446513" y="847379"/>
                  <a:pt x="5431333" y="776813"/>
                  <a:pt x="5431333" y="695218"/>
                </a:cubicBezTo>
                <a:lnTo>
                  <a:pt x="5431333" y="694507"/>
                </a:lnTo>
                <a:cubicBezTo>
                  <a:pt x="5431333" y="612912"/>
                  <a:pt x="5446632" y="542583"/>
                  <a:pt x="5477229" y="483522"/>
                </a:cubicBezTo>
                <a:cubicBezTo>
                  <a:pt x="5507828" y="424460"/>
                  <a:pt x="5551235" y="378919"/>
                  <a:pt x="5607449" y="346898"/>
                </a:cubicBezTo>
                <a:cubicBezTo>
                  <a:pt x="5663665" y="314876"/>
                  <a:pt x="5729723" y="298866"/>
                  <a:pt x="5805626" y="298866"/>
                </a:cubicBezTo>
                <a:close/>
                <a:moveTo>
                  <a:pt x="5339938" y="298866"/>
                </a:moveTo>
                <a:cubicBezTo>
                  <a:pt x="5351324" y="298866"/>
                  <a:pt x="5362235" y="299577"/>
                  <a:pt x="5372671" y="301001"/>
                </a:cubicBezTo>
                <a:cubicBezTo>
                  <a:pt x="5383108" y="302424"/>
                  <a:pt x="5392122" y="304321"/>
                  <a:pt x="5399711" y="306693"/>
                </a:cubicBezTo>
                <a:lnTo>
                  <a:pt x="5399711" y="489570"/>
                </a:lnTo>
                <a:cubicBezTo>
                  <a:pt x="5391172" y="486250"/>
                  <a:pt x="5380261" y="483522"/>
                  <a:pt x="5366979" y="481387"/>
                </a:cubicBezTo>
                <a:cubicBezTo>
                  <a:pt x="5353696" y="479252"/>
                  <a:pt x="5339465" y="478185"/>
                  <a:pt x="5324283" y="478185"/>
                </a:cubicBezTo>
                <a:cubicBezTo>
                  <a:pt x="5290127" y="478185"/>
                  <a:pt x="5260952" y="484827"/>
                  <a:pt x="5236759" y="498109"/>
                </a:cubicBezTo>
                <a:cubicBezTo>
                  <a:pt x="5212565" y="511392"/>
                  <a:pt x="5194064" y="530842"/>
                  <a:pt x="5181255" y="556459"/>
                </a:cubicBezTo>
                <a:cubicBezTo>
                  <a:pt x="5168446" y="582076"/>
                  <a:pt x="5162042" y="613386"/>
                  <a:pt x="5162042" y="650389"/>
                </a:cubicBezTo>
                <a:lnTo>
                  <a:pt x="5162042" y="1077339"/>
                </a:lnTo>
                <a:lnTo>
                  <a:pt x="4954260" y="1077339"/>
                </a:lnTo>
                <a:lnTo>
                  <a:pt x="4954260" y="314521"/>
                </a:lnTo>
                <a:lnTo>
                  <a:pt x="5162042" y="314521"/>
                </a:lnTo>
                <a:lnTo>
                  <a:pt x="5162042" y="447587"/>
                </a:lnTo>
                <a:lnTo>
                  <a:pt x="5166312" y="447587"/>
                </a:lnTo>
                <a:cubicBezTo>
                  <a:pt x="5177697" y="400622"/>
                  <a:pt x="5198333" y="364094"/>
                  <a:pt x="5228220" y="338003"/>
                </a:cubicBezTo>
                <a:cubicBezTo>
                  <a:pt x="5258106" y="311911"/>
                  <a:pt x="5295346" y="298866"/>
                  <a:pt x="5339938" y="298866"/>
                </a:cubicBezTo>
                <a:close/>
                <a:moveTo>
                  <a:pt x="4465448" y="298866"/>
                </a:moveTo>
                <a:cubicBezTo>
                  <a:pt x="4541825" y="298866"/>
                  <a:pt x="4608358" y="314639"/>
                  <a:pt x="4665047" y="346186"/>
                </a:cubicBezTo>
                <a:cubicBezTo>
                  <a:pt x="4721737" y="377733"/>
                  <a:pt x="4765736" y="423037"/>
                  <a:pt x="4797046" y="482099"/>
                </a:cubicBezTo>
                <a:cubicBezTo>
                  <a:pt x="4828356" y="541160"/>
                  <a:pt x="4844010" y="611963"/>
                  <a:pt x="4844010" y="694507"/>
                </a:cubicBezTo>
                <a:lnTo>
                  <a:pt x="4844010" y="695930"/>
                </a:lnTo>
                <a:cubicBezTo>
                  <a:pt x="4844010" y="778948"/>
                  <a:pt x="4828474" y="850107"/>
                  <a:pt x="4797402" y="909405"/>
                </a:cubicBezTo>
                <a:cubicBezTo>
                  <a:pt x="4766329" y="968704"/>
                  <a:pt x="4722567" y="1014127"/>
                  <a:pt x="4666115" y="1045674"/>
                </a:cubicBezTo>
                <a:cubicBezTo>
                  <a:pt x="4609662" y="1077221"/>
                  <a:pt x="4543011" y="1092994"/>
                  <a:pt x="4466159" y="1092994"/>
                </a:cubicBezTo>
                <a:cubicBezTo>
                  <a:pt x="4388834" y="1092994"/>
                  <a:pt x="4321945" y="1077102"/>
                  <a:pt x="4265493" y="1045318"/>
                </a:cubicBezTo>
                <a:cubicBezTo>
                  <a:pt x="4209040" y="1013534"/>
                  <a:pt x="4165396" y="967992"/>
                  <a:pt x="4134561" y="908694"/>
                </a:cubicBezTo>
                <a:cubicBezTo>
                  <a:pt x="4103726" y="849395"/>
                  <a:pt x="4088308" y="778474"/>
                  <a:pt x="4088308" y="695930"/>
                </a:cubicBezTo>
                <a:lnTo>
                  <a:pt x="4088308" y="694507"/>
                </a:lnTo>
                <a:cubicBezTo>
                  <a:pt x="4088308" y="612437"/>
                  <a:pt x="4103963" y="541872"/>
                  <a:pt x="4135273" y="482810"/>
                </a:cubicBezTo>
                <a:cubicBezTo>
                  <a:pt x="4166582" y="423749"/>
                  <a:pt x="4210463" y="378326"/>
                  <a:pt x="4266916" y="346542"/>
                </a:cubicBezTo>
                <a:cubicBezTo>
                  <a:pt x="4323368" y="314758"/>
                  <a:pt x="4389545" y="298866"/>
                  <a:pt x="4465448" y="298866"/>
                </a:cubicBezTo>
                <a:close/>
                <a:moveTo>
                  <a:pt x="3158714" y="298866"/>
                </a:moveTo>
                <a:cubicBezTo>
                  <a:pt x="3170099" y="298866"/>
                  <a:pt x="3181010" y="299577"/>
                  <a:pt x="3191446" y="301001"/>
                </a:cubicBezTo>
                <a:cubicBezTo>
                  <a:pt x="3201883" y="302424"/>
                  <a:pt x="3210896" y="304321"/>
                  <a:pt x="3218487" y="306693"/>
                </a:cubicBezTo>
                <a:lnTo>
                  <a:pt x="3218487" y="489570"/>
                </a:lnTo>
                <a:cubicBezTo>
                  <a:pt x="3209948" y="486250"/>
                  <a:pt x="3199037" y="483522"/>
                  <a:pt x="3185754" y="481387"/>
                </a:cubicBezTo>
                <a:cubicBezTo>
                  <a:pt x="3172471" y="479252"/>
                  <a:pt x="3158239" y="478185"/>
                  <a:pt x="3143059" y="478185"/>
                </a:cubicBezTo>
                <a:cubicBezTo>
                  <a:pt x="3108903" y="478185"/>
                  <a:pt x="3079728" y="484827"/>
                  <a:pt x="3055534" y="498109"/>
                </a:cubicBezTo>
                <a:cubicBezTo>
                  <a:pt x="3031340" y="511392"/>
                  <a:pt x="3012839" y="530842"/>
                  <a:pt x="3000030" y="556459"/>
                </a:cubicBezTo>
                <a:cubicBezTo>
                  <a:pt x="2987222" y="582076"/>
                  <a:pt x="2980817" y="613386"/>
                  <a:pt x="2980817" y="650389"/>
                </a:cubicBezTo>
                <a:lnTo>
                  <a:pt x="2980817" y="1077339"/>
                </a:lnTo>
                <a:lnTo>
                  <a:pt x="2773035" y="1077339"/>
                </a:lnTo>
                <a:lnTo>
                  <a:pt x="2773035" y="314521"/>
                </a:lnTo>
                <a:lnTo>
                  <a:pt x="2980817" y="314521"/>
                </a:lnTo>
                <a:lnTo>
                  <a:pt x="2980817" y="447587"/>
                </a:lnTo>
                <a:lnTo>
                  <a:pt x="2985087" y="447587"/>
                </a:lnTo>
                <a:cubicBezTo>
                  <a:pt x="2996473" y="400622"/>
                  <a:pt x="3017108" y="364094"/>
                  <a:pt x="3046995" y="338003"/>
                </a:cubicBezTo>
                <a:cubicBezTo>
                  <a:pt x="3076881" y="311911"/>
                  <a:pt x="3114121" y="298866"/>
                  <a:pt x="3158714" y="298866"/>
                </a:cubicBezTo>
                <a:close/>
                <a:moveTo>
                  <a:pt x="214898" y="209918"/>
                </a:moveTo>
                <a:lnTo>
                  <a:pt x="214898" y="479608"/>
                </a:lnTo>
                <a:lnTo>
                  <a:pt x="365043" y="479608"/>
                </a:lnTo>
                <a:cubicBezTo>
                  <a:pt x="425764" y="479608"/>
                  <a:pt x="471898" y="467393"/>
                  <a:pt x="503446" y="442962"/>
                </a:cubicBezTo>
                <a:cubicBezTo>
                  <a:pt x="534992" y="418531"/>
                  <a:pt x="550766" y="384256"/>
                  <a:pt x="550766" y="340138"/>
                </a:cubicBezTo>
                <a:lnTo>
                  <a:pt x="550766" y="338714"/>
                </a:lnTo>
                <a:cubicBezTo>
                  <a:pt x="550766" y="297917"/>
                  <a:pt x="536771" y="266252"/>
                  <a:pt x="508782" y="243718"/>
                </a:cubicBezTo>
                <a:cubicBezTo>
                  <a:pt x="480793" y="221184"/>
                  <a:pt x="441656" y="209918"/>
                  <a:pt x="391371" y="209918"/>
                </a:cubicBezTo>
                <a:close/>
                <a:moveTo>
                  <a:pt x="1958540" y="50523"/>
                </a:moveTo>
                <a:lnTo>
                  <a:pt x="2767612" y="50523"/>
                </a:lnTo>
                <a:lnTo>
                  <a:pt x="2767612" y="227707"/>
                </a:lnTo>
                <a:lnTo>
                  <a:pt x="2470169" y="227707"/>
                </a:lnTo>
                <a:lnTo>
                  <a:pt x="2470169" y="1077339"/>
                </a:lnTo>
                <a:lnTo>
                  <a:pt x="2255271" y="1077339"/>
                </a:lnTo>
                <a:lnTo>
                  <a:pt x="2255271" y="227707"/>
                </a:lnTo>
                <a:lnTo>
                  <a:pt x="1958540" y="227707"/>
                </a:lnTo>
                <a:close/>
                <a:moveTo>
                  <a:pt x="0" y="50523"/>
                </a:moveTo>
                <a:lnTo>
                  <a:pt x="107449" y="50523"/>
                </a:lnTo>
                <a:lnTo>
                  <a:pt x="214898" y="50523"/>
                </a:lnTo>
                <a:lnTo>
                  <a:pt x="446875" y="50523"/>
                </a:lnTo>
                <a:cubicBezTo>
                  <a:pt x="511866" y="50523"/>
                  <a:pt x="567844" y="60959"/>
                  <a:pt x="614808" y="81832"/>
                </a:cubicBezTo>
                <a:cubicBezTo>
                  <a:pt x="661773" y="102706"/>
                  <a:pt x="698064" y="132474"/>
                  <a:pt x="723681" y="171136"/>
                </a:cubicBezTo>
                <a:cubicBezTo>
                  <a:pt x="749298" y="209799"/>
                  <a:pt x="762106" y="255459"/>
                  <a:pt x="762106" y="308116"/>
                </a:cubicBezTo>
                <a:lnTo>
                  <a:pt x="762106" y="309540"/>
                </a:lnTo>
                <a:cubicBezTo>
                  <a:pt x="762106" y="347016"/>
                  <a:pt x="753449" y="381765"/>
                  <a:pt x="736134" y="413787"/>
                </a:cubicBezTo>
                <a:cubicBezTo>
                  <a:pt x="718818" y="445808"/>
                  <a:pt x="695217" y="472374"/>
                  <a:pt x="665331" y="493484"/>
                </a:cubicBezTo>
                <a:cubicBezTo>
                  <a:pt x="635444" y="514594"/>
                  <a:pt x="601526" y="527759"/>
                  <a:pt x="563574" y="532977"/>
                </a:cubicBezTo>
                <a:lnTo>
                  <a:pt x="563574" y="537247"/>
                </a:lnTo>
                <a:cubicBezTo>
                  <a:pt x="611488" y="540567"/>
                  <a:pt x="653945" y="553257"/>
                  <a:pt x="690948" y="575316"/>
                </a:cubicBezTo>
                <a:cubicBezTo>
                  <a:pt x="727951" y="597375"/>
                  <a:pt x="757007" y="626313"/>
                  <a:pt x="778117" y="662130"/>
                </a:cubicBezTo>
                <a:cubicBezTo>
                  <a:pt x="799228" y="697946"/>
                  <a:pt x="809783" y="738388"/>
                  <a:pt x="809783" y="783455"/>
                </a:cubicBezTo>
                <a:lnTo>
                  <a:pt x="809783" y="784878"/>
                </a:lnTo>
                <a:cubicBezTo>
                  <a:pt x="809783" y="844651"/>
                  <a:pt x="795432" y="896359"/>
                  <a:pt x="766732" y="940003"/>
                </a:cubicBezTo>
                <a:cubicBezTo>
                  <a:pt x="738031" y="983647"/>
                  <a:pt x="697234" y="1017448"/>
                  <a:pt x="644339" y="1041404"/>
                </a:cubicBezTo>
                <a:cubicBezTo>
                  <a:pt x="591445" y="1065361"/>
                  <a:pt x="528232" y="1077339"/>
                  <a:pt x="454702" y="1077339"/>
                </a:cubicBezTo>
                <a:lnTo>
                  <a:pt x="214898" y="1077339"/>
                </a:lnTo>
                <a:lnTo>
                  <a:pt x="107449" y="1077339"/>
                </a:lnTo>
                <a:lnTo>
                  <a:pt x="0" y="1077339"/>
                </a:lnTo>
                <a:close/>
                <a:moveTo>
                  <a:pt x="3956028" y="34868"/>
                </a:moveTo>
                <a:cubicBezTo>
                  <a:pt x="3975003" y="34868"/>
                  <a:pt x="3994216" y="35698"/>
                  <a:pt x="4013666" y="37358"/>
                </a:cubicBezTo>
                <a:cubicBezTo>
                  <a:pt x="4033116" y="39019"/>
                  <a:pt x="4048771" y="41035"/>
                  <a:pt x="4060631" y="43407"/>
                </a:cubicBezTo>
                <a:lnTo>
                  <a:pt x="4060631" y="180743"/>
                </a:lnTo>
                <a:cubicBezTo>
                  <a:pt x="4053515" y="179320"/>
                  <a:pt x="4045213" y="178371"/>
                  <a:pt x="4035725" y="177896"/>
                </a:cubicBezTo>
                <a:cubicBezTo>
                  <a:pt x="4026237" y="177422"/>
                  <a:pt x="4016749" y="177185"/>
                  <a:pt x="4007262" y="177185"/>
                </a:cubicBezTo>
                <a:cubicBezTo>
                  <a:pt x="3973106" y="177185"/>
                  <a:pt x="3947963" y="184301"/>
                  <a:pt x="3931834" y="198532"/>
                </a:cubicBezTo>
                <a:cubicBezTo>
                  <a:pt x="3915704" y="212764"/>
                  <a:pt x="3907640" y="233637"/>
                  <a:pt x="3907640" y="261152"/>
                </a:cubicBezTo>
                <a:lnTo>
                  <a:pt x="3907640" y="314521"/>
                </a:lnTo>
                <a:lnTo>
                  <a:pt x="4059208" y="314521"/>
                </a:lnTo>
                <a:lnTo>
                  <a:pt x="4059208" y="471069"/>
                </a:lnTo>
                <a:lnTo>
                  <a:pt x="3912621" y="471069"/>
                </a:lnTo>
                <a:lnTo>
                  <a:pt x="3912621" y="1077339"/>
                </a:lnTo>
                <a:lnTo>
                  <a:pt x="3704839" y="1077339"/>
                </a:lnTo>
                <a:lnTo>
                  <a:pt x="3704839" y="471069"/>
                </a:lnTo>
                <a:lnTo>
                  <a:pt x="3600947" y="471069"/>
                </a:lnTo>
                <a:lnTo>
                  <a:pt x="3600947" y="314521"/>
                </a:lnTo>
                <a:lnTo>
                  <a:pt x="3704839" y="314521"/>
                </a:lnTo>
                <a:lnTo>
                  <a:pt x="3704839" y="253324"/>
                </a:lnTo>
                <a:cubicBezTo>
                  <a:pt x="3704839" y="203513"/>
                  <a:pt x="3713259" y="162479"/>
                  <a:pt x="3730100" y="130220"/>
                </a:cubicBezTo>
                <a:cubicBezTo>
                  <a:pt x="3746940" y="97962"/>
                  <a:pt x="3773743" y="74005"/>
                  <a:pt x="3810509" y="58350"/>
                </a:cubicBezTo>
                <a:cubicBezTo>
                  <a:pt x="3847274" y="42695"/>
                  <a:pt x="3895780" y="34868"/>
                  <a:pt x="3956028" y="34868"/>
                </a:cubicBezTo>
                <a:close/>
                <a:moveTo>
                  <a:pt x="3414596" y="0"/>
                </a:moveTo>
                <a:cubicBezTo>
                  <a:pt x="3445905" y="0"/>
                  <a:pt x="3472234" y="10555"/>
                  <a:pt x="3493582" y="31666"/>
                </a:cubicBezTo>
                <a:cubicBezTo>
                  <a:pt x="3514929" y="52776"/>
                  <a:pt x="3525603" y="78275"/>
                  <a:pt x="3525603" y="108161"/>
                </a:cubicBezTo>
                <a:cubicBezTo>
                  <a:pt x="3525603" y="137573"/>
                  <a:pt x="3514929" y="162953"/>
                  <a:pt x="3493582" y="184301"/>
                </a:cubicBezTo>
                <a:cubicBezTo>
                  <a:pt x="3472234" y="205648"/>
                  <a:pt x="3445905" y="216322"/>
                  <a:pt x="3414596" y="216322"/>
                </a:cubicBezTo>
                <a:cubicBezTo>
                  <a:pt x="3383286" y="216322"/>
                  <a:pt x="3356957" y="205648"/>
                  <a:pt x="3335610" y="184301"/>
                </a:cubicBezTo>
                <a:cubicBezTo>
                  <a:pt x="3314262" y="162953"/>
                  <a:pt x="3303588" y="137573"/>
                  <a:pt x="3303588" y="108161"/>
                </a:cubicBezTo>
                <a:cubicBezTo>
                  <a:pt x="3303588" y="78275"/>
                  <a:pt x="3314262" y="52776"/>
                  <a:pt x="3335610" y="31666"/>
                </a:cubicBezTo>
                <a:cubicBezTo>
                  <a:pt x="3356957" y="10555"/>
                  <a:pt x="3383286" y="0"/>
                  <a:pt x="341459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88400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D06EA4DD-203D-B0FD-EB3B-601D581964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1" t="35769" r="21314" b="39405"/>
          <a:stretch>
            <a:fillRect/>
          </a:stretch>
        </p:blipFill>
        <p:spPr>
          <a:xfrm>
            <a:off x="3711034" y="2426377"/>
            <a:ext cx="8000999" cy="2017858"/>
          </a:xfrm>
          <a:custGeom>
            <a:avLst/>
            <a:gdLst/>
            <a:ahLst/>
            <a:cxnLst/>
            <a:rect l="l" t="t" r="r" b="b"/>
            <a:pathLst>
              <a:path w="8000999" h="2017858">
                <a:moveTo>
                  <a:pt x="0" y="1941658"/>
                </a:moveTo>
                <a:lnTo>
                  <a:pt x="2000250" y="1941658"/>
                </a:lnTo>
                <a:lnTo>
                  <a:pt x="4000500" y="1941658"/>
                </a:lnTo>
                <a:lnTo>
                  <a:pt x="6000749" y="1941658"/>
                </a:lnTo>
                <a:lnTo>
                  <a:pt x="8000999" y="1941658"/>
                </a:lnTo>
                <a:lnTo>
                  <a:pt x="8000999" y="2017858"/>
                </a:lnTo>
                <a:lnTo>
                  <a:pt x="6000749" y="2017858"/>
                </a:lnTo>
                <a:lnTo>
                  <a:pt x="4000500" y="2017858"/>
                </a:lnTo>
                <a:lnTo>
                  <a:pt x="2000250" y="2017858"/>
                </a:lnTo>
                <a:lnTo>
                  <a:pt x="0" y="2017858"/>
                </a:lnTo>
                <a:close/>
                <a:moveTo>
                  <a:pt x="1090468" y="1120141"/>
                </a:moveTo>
                <a:cubicBezTo>
                  <a:pt x="882760" y="1121130"/>
                  <a:pt x="737364" y="1140664"/>
                  <a:pt x="654281" y="1178744"/>
                </a:cubicBezTo>
                <a:cubicBezTo>
                  <a:pt x="571198" y="1216824"/>
                  <a:pt x="529656" y="1278395"/>
                  <a:pt x="529656" y="1363456"/>
                </a:cubicBezTo>
                <a:cubicBezTo>
                  <a:pt x="529656" y="1424780"/>
                  <a:pt x="548696" y="1470277"/>
                  <a:pt x="586776" y="1499950"/>
                </a:cubicBezTo>
                <a:cubicBezTo>
                  <a:pt x="624856" y="1529623"/>
                  <a:pt x="674063" y="1544459"/>
                  <a:pt x="734397" y="1544459"/>
                </a:cubicBezTo>
                <a:cubicBezTo>
                  <a:pt x="808579" y="1544459"/>
                  <a:pt x="877073" y="1525172"/>
                  <a:pt x="939880" y="1486597"/>
                </a:cubicBezTo>
                <a:cubicBezTo>
                  <a:pt x="1002687" y="1448023"/>
                  <a:pt x="1052883" y="1404009"/>
                  <a:pt x="1090468" y="1354554"/>
                </a:cubicBezTo>
                <a:close/>
                <a:moveTo>
                  <a:pt x="5363723" y="618674"/>
                </a:moveTo>
                <a:cubicBezTo>
                  <a:pt x="5279651" y="618674"/>
                  <a:pt x="5213629" y="638950"/>
                  <a:pt x="5165659" y="679503"/>
                </a:cubicBezTo>
                <a:cubicBezTo>
                  <a:pt x="5117688" y="720055"/>
                  <a:pt x="5083812" y="774455"/>
                  <a:pt x="5064030" y="842702"/>
                </a:cubicBezTo>
                <a:cubicBezTo>
                  <a:pt x="5044248" y="910949"/>
                  <a:pt x="5034357" y="986614"/>
                  <a:pt x="5034357" y="1069698"/>
                </a:cubicBezTo>
                <a:cubicBezTo>
                  <a:pt x="5034357" y="1150803"/>
                  <a:pt x="5044248" y="1224984"/>
                  <a:pt x="5064030" y="1292242"/>
                </a:cubicBezTo>
                <a:cubicBezTo>
                  <a:pt x="5083812" y="1359500"/>
                  <a:pt x="5117688" y="1413158"/>
                  <a:pt x="5165659" y="1453216"/>
                </a:cubicBezTo>
                <a:cubicBezTo>
                  <a:pt x="5213629" y="1493274"/>
                  <a:pt x="5279651" y="1513303"/>
                  <a:pt x="5363723" y="1513303"/>
                </a:cubicBezTo>
                <a:cubicBezTo>
                  <a:pt x="5449774" y="1513303"/>
                  <a:pt x="5517279" y="1493274"/>
                  <a:pt x="5566239" y="1453216"/>
                </a:cubicBezTo>
                <a:cubicBezTo>
                  <a:pt x="5615199" y="1413158"/>
                  <a:pt x="5649817" y="1359500"/>
                  <a:pt x="5670093" y="1292242"/>
                </a:cubicBezTo>
                <a:cubicBezTo>
                  <a:pt x="5690369" y="1224984"/>
                  <a:pt x="5700507" y="1150803"/>
                  <a:pt x="5700507" y="1069698"/>
                </a:cubicBezTo>
                <a:cubicBezTo>
                  <a:pt x="5700507" y="986614"/>
                  <a:pt x="5690369" y="910949"/>
                  <a:pt x="5670093" y="842702"/>
                </a:cubicBezTo>
                <a:cubicBezTo>
                  <a:pt x="5649817" y="774455"/>
                  <a:pt x="5615199" y="720055"/>
                  <a:pt x="5566239" y="679503"/>
                </a:cubicBezTo>
                <a:cubicBezTo>
                  <a:pt x="5517279" y="638950"/>
                  <a:pt x="5449774" y="618674"/>
                  <a:pt x="5363723" y="618674"/>
                </a:cubicBezTo>
                <a:close/>
                <a:moveTo>
                  <a:pt x="7335277" y="320464"/>
                </a:moveTo>
                <a:cubicBezTo>
                  <a:pt x="7482651" y="320464"/>
                  <a:pt x="7596890" y="365221"/>
                  <a:pt x="7677996" y="454733"/>
                </a:cubicBezTo>
                <a:cubicBezTo>
                  <a:pt x="7759101" y="544245"/>
                  <a:pt x="7799653" y="675052"/>
                  <a:pt x="7799653" y="847153"/>
                </a:cubicBezTo>
                <a:lnTo>
                  <a:pt x="7799653" y="1789258"/>
                </a:lnTo>
                <a:lnTo>
                  <a:pt x="7409458" y="1789258"/>
                </a:lnTo>
                <a:lnTo>
                  <a:pt x="7409458" y="897596"/>
                </a:lnTo>
                <a:cubicBezTo>
                  <a:pt x="7409458" y="845175"/>
                  <a:pt x="7402040" y="799182"/>
                  <a:pt x="7387204" y="759619"/>
                </a:cubicBezTo>
                <a:cubicBezTo>
                  <a:pt x="7372368" y="720055"/>
                  <a:pt x="7348877" y="689394"/>
                  <a:pt x="7316732" y="667634"/>
                </a:cubicBezTo>
                <a:cubicBezTo>
                  <a:pt x="7284586" y="645874"/>
                  <a:pt x="7242303" y="634994"/>
                  <a:pt x="7189882" y="634994"/>
                </a:cubicBezTo>
                <a:cubicBezTo>
                  <a:pt x="7111744" y="634994"/>
                  <a:pt x="7044732" y="653292"/>
                  <a:pt x="6988850" y="689888"/>
                </a:cubicBezTo>
                <a:cubicBezTo>
                  <a:pt x="6932966" y="726484"/>
                  <a:pt x="6884254" y="770993"/>
                  <a:pt x="6842712" y="823415"/>
                </a:cubicBezTo>
                <a:lnTo>
                  <a:pt x="6842712" y="1789258"/>
                </a:lnTo>
                <a:lnTo>
                  <a:pt x="6449550" y="1789258"/>
                </a:lnTo>
                <a:lnTo>
                  <a:pt x="6449550" y="341235"/>
                </a:lnTo>
                <a:lnTo>
                  <a:pt x="6827876" y="341235"/>
                </a:lnTo>
                <a:lnTo>
                  <a:pt x="6835294" y="557845"/>
                </a:lnTo>
                <a:cubicBezTo>
                  <a:pt x="6883758" y="495533"/>
                  <a:pt x="6947555" y="440391"/>
                  <a:pt x="7026682" y="392420"/>
                </a:cubicBezTo>
                <a:cubicBezTo>
                  <a:pt x="7105809" y="344450"/>
                  <a:pt x="7208674" y="320464"/>
                  <a:pt x="7335277" y="320464"/>
                </a:cubicBezTo>
                <a:close/>
                <a:moveTo>
                  <a:pt x="2772803" y="320464"/>
                </a:moveTo>
                <a:cubicBezTo>
                  <a:pt x="2920177" y="320464"/>
                  <a:pt x="3034416" y="365221"/>
                  <a:pt x="3115521" y="454733"/>
                </a:cubicBezTo>
                <a:cubicBezTo>
                  <a:pt x="3196626" y="544245"/>
                  <a:pt x="3237180" y="675052"/>
                  <a:pt x="3237180" y="847153"/>
                </a:cubicBezTo>
                <a:lnTo>
                  <a:pt x="3237180" y="1789258"/>
                </a:lnTo>
                <a:lnTo>
                  <a:pt x="2846984" y="1789258"/>
                </a:lnTo>
                <a:lnTo>
                  <a:pt x="2846984" y="897596"/>
                </a:lnTo>
                <a:cubicBezTo>
                  <a:pt x="2846984" y="845175"/>
                  <a:pt x="2839566" y="799182"/>
                  <a:pt x="2824730" y="759619"/>
                </a:cubicBezTo>
                <a:cubicBezTo>
                  <a:pt x="2809893" y="720055"/>
                  <a:pt x="2786402" y="689394"/>
                  <a:pt x="2754258" y="667634"/>
                </a:cubicBezTo>
                <a:cubicBezTo>
                  <a:pt x="2722112" y="645874"/>
                  <a:pt x="2679828" y="634994"/>
                  <a:pt x="2627407" y="634994"/>
                </a:cubicBezTo>
                <a:cubicBezTo>
                  <a:pt x="2549270" y="634994"/>
                  <a:pt x="2482258" y="653292"/>
                  <a:pt x="2426375" y="689888"/>
                </a:cubicBezTo>
                <a:cubicBezTo>
                  <a:pt x="2370492" y="726484"/>
                  <a:pt x="2321779" y="770993"/>
                  <a:pt x="2280238" y="823415"/>
                </a:cubicBezTo>
                <a:lnTo>
                  <a:pt x="2280238" y="1789258"/>
                </a:lnTo>
                <a:lnTo>
                  <a:pt x="1887076" y="1789258"/>
                </a:lnTo>
                <a:lnTo>
                  <a:pt x="1887076" y="341235"/>
                </a:lnTo>
                <a:lnTo>
                  <a:pt x="2265401" y="341235"/>
                </a:lnTo>
                <a:lnTo>
                  <a:pt x="2272819" y="557845"/>
                </a:lnTo>
                <a:cubicBezTo>
                  <a:pt x="2321285" y="495533"/>
                  <a:pt x="2385081" y="440391"/>
                  <a:pt x="2464208" y="392420"/>
                </a:cubicBezTo>
                <a:cubicBezTo>
                  <a:pt x="2543335" y="344450"/>
                  <a:pt x="2646199" y="320464"/>
                  <a:pt x="2772803" y="320464"/>
                </a:cubicBezTo>
                <a:close/>
                <a:moveTo>
                  <a:pt x="853087" y="318981"/>
                </a:moveTo>
                <a:cubicBezTo>
                  <a:pt x="945073" y="318981"/>
                  <a:pt x="1029145" y="326646"/>
                  <a:pt x="1105304" y="341977"/>
                </a:cubicBezTo>
                <a:cubicBezTo>
                  <a:pt x="1181464" y="357308"/>
                  <a:pt x="1247486" y="383766"/>
                  <a:pt x="1303370" y="421351"/>
                </a:cubicBezTo>
                <a:cubicBezTo>
                  <a:pt x="1359253" y="458936"/>
                  <a:pt x="1402525" y="510121"/>
                  <a:pt x="1433187" y="574907"/>
                </a:cubicBezTo>
                <a:cubicBezTo>
                  <a:pt x="1463849" y="639692"/>
                  <a:pt x="1479180" y="720550"/>
                  <a:pt x="1479180" y="817480"/>
                </a:cubicBezTo>
                <a:lnTo>
                  <a:pt x="1479180" y="1789258"/>
                </a:lnTo>
                <a:lnTo>
                  <a:pt x="1111239" y="1789258"/>
                </a:lnTo>
                <a:lnTo>
                  <a:pt x="1099370" y="1600837"/>
                </a:lnTo>
                <a:cubicBezTo>
                  <a:pt x="1038047" y="1671062"/>
                  <a:pt x="966832" y="1724226"/>
                  <a:pt x="885727" y="1760327"/>
                </a:cubicBezTo>
                <a:cubicBezTo>
                  <a:pt x="804622" y="1796429"/>
                  <a:pt x="711153" y="1814480"/>
                  <a:pt x="605321" y="1814480"/>
                </a:cubicBezTo>
                <a:cubicBezTo>
                  <a:pt x="523227" y="1814480"/>
                  <a:pt x="446573" y="1798655"/>
                  <a:pt x="375358" y="1767004"/>
                </a:cubicBezTo>
                <a:cubicBezTo>
                  <a:pt x="304144" y="1735353"/>
                  <a:pt x="246530" y="1687629"/>
                  <a:pt x="202516" y="1623833"/>
                </a:cubicBezTo>
                <a:cubicBezTo>
                  <a:pt x="158501" y="1560037"/>
                  <a:pt x="136494" y="1480168"/>
                  <a:pt x="136494" y="1384227"/>
                </a:cubicBezTo>
                <a:cubicBezTo>
                  <a:pt x="136494" y="1250700"/>
                  <a:pt x="176552" y="1150061"/>
                  <a:pt x="256668" y="1082309"/>
                </a:cubicBezTo>
                <a:cubicBezTo>
                  <a:pt x="336784" y="1014556"/>
                  <a:pt x="448798" y="968563"/>
                  <a:pt x="592710" y="944331"/>
                </a:cubicBezTo>
                <a:cubicBezTo>
                  <a:pt x="736622" y="920098"/>
                  <a:pt x="904025" y="906004"/>
                  <a:pt x="1094920" y="902047"/>
                </a:cubicBezTo>
                <a:lnTo>
                  <a:pt x="1094920" y="824899"/>
                </a:lnTo>
                <a:cubicBezTo>
                  <a:pt x="1094920" y="730935"/>
                  <a:pt x="1072418" y="666644"/>
                  <a:pt x="1027414" y="632027"/>
                </a:cubicBezTo>
                <a:cubicBezTo>
                  <a:pt x="982411" y="597409"/>
                  <a:pt x="924301" y="580099"/>
                  <a:pt x="853087" y="580099"/>
                </a:cubicBezTo>
                <a:cubicBezTo>
                  <a:pt x="774949" y="580099"/>
                  <a:pt x="710659" y="598645"/>
                  <a:pt x="660216" y="635736"/>
                </a:cubicBezTo>
                <a:cubicBezTo>
                  <a:pt x="609772" y="672826"/>
                  <a:pt x="584550" y="732913"/>
                  <a:pt x="584550" y="815997"/>
                </a:cubicBezTo>
                <a:lnTo>
                  <a:pt x="216610" y="815997"/>
                </a:lnTo>
                <a:cubicBezTo>
                  <a:pt x="216610" y="692361"/>
                  <a:pt x="243563" y="594441"/>
                  <a:pt x="297468" y="522238"/>
                </a:cubicBezTo>
                <a:cubicBezTo>
                  <a:pt x="351373" y="450035"/>
                  <a:pt x="426049" y="398107"/>
                  <a:pt x="521496" y="366457"/>
                </a:cubicBezTo>
                <a:cubicBezTo>
                  <a:pt x="616943" y="334806"/>
                  <a:pt x="727473" y="318981"/>
                  <a:pt x="853087" y="318981"/>
                </a:cubicBezTo>
                <a:close/>
                <a:moveTo>
                  <a:pt x="5363723" y="316013"/>
                </a:moveTo>
                <a:cubicBezTo>
                  <a:pt x="5512086" y="316013"/>
                  <a:pt x="5641409" y="345438"/>
                  <a:pt x="5751693" y="404289"/>
                </a:cubicBezTo>
                <a:cubicBezTo>
                  <a:pt x="5861976" y="463140"/>
                  <a:pt x="5947779" y="548696"/>
                  <a:pt x="6009102" y="660957"/>
                </a:cubicBezTo>
                <a:cubicBezTo>
                  <a:pt x="6070426" y="773219"/>
                  <a:pt x="6101088" y="909466"/>
                  <a:pt x="6101088" y="1069698"/>
                </a:cubicBezTo>
                <a:cubicBezTo>
                  <a:pt x="6101088" y="1226962"/>
                  <a:pt x="6070426" y="1360984"/>
                  <a:pt x="6009102" y="1471761"/>
                </a:cubicBezTo>
                <a:cubicBezTo>
                  <a:pt x="5947779" y="1582539"/>
                  <a:pt x="5861976" y="1667106"/>
                  <a:pt x="5751693" y="1725462"/>
                </a:cubicBezTo>
                <a:cubicBezTo>
                  <a:pt x="5641409" y="1783818"/>
                  <a:pt x="5512086" y="1812996"/>
                  <a:pt x="5363723" y="1812996"/>
                </a:cubicBezTo>
                <a:cubicBezTo>
                  <a:pt x="5217339" y="1812996"/>
                  <a:pt x="5089005" y="1783818"/>
                  <a:pt x="4978721" y="1725462"/>
                </a:cubicBezTo>
                <a:cubicBezTo>
                  <a:pt x="4868438" y="1667106"/>
                  <a:pt x="4783130" y="1582539"/>
                  <a:pt x="4722795" y="1471761"/>
                </a:cubicBezTo>
                <a:cubicBezTo>
                  <a:pt x="4662461" y="1360984"/>
                  <a:pt x="4632293" y="1226962"/>
                  <a:pt x="4632293" y="1069698"/>
                </a:cubicBezTo>
                <a:cubicBezTo>
                  <a:pt x="4632293" y="909466"/>
                  <a:pt x="4662461" y="773219"/>
                  <a:pt x="4722795" y="660957"/>
                </a:cubicBezTo>
                <a:cubicBezTo>
                  <a:pt x="4783130" y="548696"/>
                  <a:pt x="4868438" y="463140"/>
                  <a:pt x="4978721" y="404289"/>
                </a:cubicBezTo>
                <a:cubicBezTo>
                  <a:pt x="5089005" y="345438"/>
                  <a:pt x="5217339" y="316013"/>
                  <a:pt x="5363723" y="316013"/>
                </a:cubicBezTo>
                <a:close/>
                <a:moveTo>
                  <a:pt x="3711513" y="0"/>
                </a:moveTo>
                <a:lnTo>
                  <a:pt x="4104675" y="0"/>
                </a:lnTo>
                <a:lnTo>
                  <a:pt x="4104675" y="341235"/>
                </a:lnTo>
                <a:lnTo>
                  <a:pt x="4420688" y="341235"/>
                </a:lnTo>
                <a:lnTo>
                  <a:pt x="4420688" y="643896"/>
                </a:lnTo>
                <a:lnTo>
                  <a:pt x="4104675" y="643896"/>
                </a:lnTo>
                <a:lnTo>
                  <a:pt x="4104675" y="1261086"/>
                </a:lnTo>
                <a:cubicBezTo>
                  <a:pt x="4104675" y="1337245"/>
                  <a:pt x="4115308" y="1393623"/>
                  <a:pt x="4136573" y="1430219"/>
                </a:cubicBezTo>
                <a:cubicBezTo>
                  <a:pt x="4157838" y="1466816"/>
                  <a:pt x="4206056" y="1485114"/>
                  <a:pt x="4281227" y="1485114"/>
                </a:cubicBezTo>
                <a:lnTo>
                  <a:pt x="4420688" y="1485114"/>
                </a:lnTo>
                <a:lnTo>
                  <a:pt x="4420688" y="1789258"/>
                </a:lnTo>
                <a:lnTo>
                  <a:pt x="4267874" y="1789258"/>
                </a:lnTo>
                <a:cubicBezTo>
                  <a:pt x="4121489" y="1789258"/>
                  <a:pt x="4007992" y="1771702"/>
                  <a:pt x="3927381" y="1736589"/>
                </a:cubicBezTo>
                <a:cubicBezTo>
                  <a:pt x="3846771" y="1701477"/>
                  <a:pt x="3790640" y="1647077"/>
                  <a:pt x="3758989" y="1573390"/>
                </a:cubicBezTo>
                <a:cubicBezTo>
                  <a:pt x="3727338" y="1499703"/>
                  <a:pt x="3711513" y="1403514"/>
                  <a:pt x="3711513" y="1284824"/>
                </a:cubicBezTo>
                <a:lnTo>
                  <a:pt x="3711513" y="643896"/>
                </a:lnTo>
                <a:lnTo>
                  <a:pt x="3471165" y="643896"/>
                </a:lnTo>
                <a:lnTo>
                  <a:pt x="3471165" y="341235"/>
                </a:lnTo>
                <a:lnTo>
                  <a:pt x="3711513" y="341235"/>
                </a:lnTo>
                <a:close/>
              </a:path>
            </a:pathLst>
          </a:custGeom>
        </p:spPr>
      </p:pic>
      <p:pic>
        <p:nvPicPr>
          <p:cNvPr id="16" name="Picture 15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4A1AE874-8AF4-E6E8-4995-FBBC02F08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5" t="13104" r="18994" b="67233"/>
          <a:stretch>
            <a:fillRect/>
          </a:stretch>
        </p:blipFill>
        <p:spPr>
          <a:xfrm>
            <a:off x="3711034" y="4696980"/>
            <a:ext cx="4059767" cy="775823"/>
          </a:xfrm>
          <a:custGeom>
            <a:avLst/>
            <a:gdLst/>
            <a:ahLst/>
            <a:cxnLst/>
            <a:rect l="l" t="t" r="r" b="b"/>
            <a:pathLst>
              <a:path w="6951993" h="1328529">
                <a:moveTo>
                  <a:pt x="214898" y="625483"/>
                </a:moveTo>
                <a:lnTo>
                  <a:pt x="214898" y="917233"/>
                </a:lnTo>
                <a:lnTo>
                  <a:pt x="399910" y="917233"/>
                </a:lnTo>
                <a:cubicBezTo>
                  <a:pt x="461581" y="917233"/>
                  <a:pt x="508782" y="904780"/>
                  <a:pt x="541516" y="879875"/>
                </a:cubicBezTo>
                <a:cubicBezTo>
                  <a:pt x="574248" y="854969"/>
                  <a:pt x="590615" y="818797"/>
                  <a:pt x="590615" y="771358"/>
                </a:cubicBezTo>
                <a:lnTo>
                  <a:pt x="590615" y="769935"/>
                </a:lnTo>
                <a:cubicBezTo>
                  <a:pt x="590615" y="738625"/>
                  <a:pt x="583024" y="712178"/>
                  <a:pt x="567844" y="690593"/>
                </a:cubicBezTo>
                <a:cubicBezTo>
                  <a:pt x="552663" y="669008"/>
                  <a:pt x="530248" y="652760"/>
                  <a:pt x="500599" y="641849"/>
                </a:cubicBezTo>
                <a:cubicBezTo>
                  <a:pt x="470950" y="630939"/>
                  <a:pt x="434304" y="625483"/>
                  <a:pt x="390659" y="625483"/>
                </a:cubicBezTo>
                <a:close/>
                <a:moveTo>
                  <a:pt x="4465448" y="461819"/>
                </a:moveTo>
                <a:cubicBezTo>
                  <a:pt x="4432241" y="461819"/>
                  <a:pt x="4403184" y="470951"/>
                  <a:pt x="4378279" y="489215"/>
                </a:cubicBezTo>
                <a:cubicBezTo>
                  <a:pt x="4353374" y="507479"/>
                  <a:pt x="4334042" y="533926"/>
                  <a:pt x="4320285" y="568556"/>
                </a:cubicBezTo>
                <a:cubicBezTo>
                  <a:pt x="4306527" y="603187"/>
                  <a:pt x="4299649" y="645170"/>
                  <a:pt x="4299649" y="694507"/>
                </a:cubicBezTo>
                <a:lnTo>
                  <a:pt x="4299649" y="695930"/>
                </a:lnTo>
                <a:cubicBezTo>
                  <a:pt x="4299649" y="745741"/>
                  <a:pt x="4306409" y="788080"/>
                  <a:pt x="4319929" y="822948"/>
                </a:cubicBezTo>
                <a:cubicBezTo>
                  <a:pt x="4333449" y="857815"/>
                  <a:pt x="4352780" y="884381"/>
                  <a:pt x="4377923" y="902645"/>
                </a:cubicBezTo>
                <a:cubicBezTo>
                  <a:pt x="4403066" y="920909"/>
                  <a:pt x="4432715" y="930041"/>
                  <a:pt x="4466871" y="930041"/>
                </a:cubicBezTo>
                <a:cubicBezTo>
                  <a:pt x="4500553" y="930041"/>
                  <a:pt x="4529846" y="920909"/>
                  <a:pt x="4554752" y="902645"/>
                </a:cubicBezTo>
                <a:cubicBezTo>
                  <a:pt x="4579657" y="884381"/>
                  <a:pt x="4598870" y="857815"/>
                  <a:pt x="4612390" y="822948"/>
                </a:cubicBezTo>
                <a:cubicBezTo>
                  <a:pt x="4625910" y="788080"/>
                  <a:pt x="4632670" y="745741"/>
                  <a:pt x="4632670" y="695930"/>
                </a:cubicBezTo>
                <a:lnTo>
                  <a:pt x="4632670" y="694507"/>
                </a:lnTo>
                <a:cubicBezTo>
                  <a:pt x="4632670" y="645170"/>
                  <a:pt x="4625792" y="603187"/>
                  <a:pt x="4612034" y="568556"/>
                </a:cubicBezTo>
                <a:cubicBezTo>
                  <a:pt x="4598277" y="533926"/>
                  <a:pt x="4578827" y="507479"/>
                  <a:pt x="4553684" y="489215"/>
                </a:cubicBezTo>
                <a:cubicBezTo>
                  <a:pt x="4528542" y="470951"/>
                  <a:pt x="4499129" y="461819"/>
                  <a:pt x="4465448" y="461819"/>
                </a:cubicBezTo>
                <a:close/>
                <a:moveTo>
                  <a:pt x="6591932" y="453991"/>
                </a:moveTo>
                <a:cubicBezTo>
                  <a:pt x="6559673" y="453991"/>
                  <a:pt x="6531091" y="461819"/>
                  <a:pt x="6506186" y="477473"/>
                </a:cubicBezTo>
                <a:cubicBezTo>
                  <a:pt x="6481280" y="493128"/>
                  <a:pt x="6461830" y="516018"/>
                  <a:pt x="6447836" y="546141"/>
                </a:cubicBezTo>
                <a:cubicBezTo>
                  <a:pt x="6440839" y="561203"/>
                  <a:pt x="6435591" y="577955"/>
                  <a:pt x="6432093" y="596397"/>
                </a:cubicBezTo>
                <a:lnTo>
                  <a:pt x="6429684" y="614098"/>
                </a:lnTo>
                <a:lnTo>
                  <a:pt x="6752198" y="614098"/>
                </a:lnTo>
                <a:lnTo>
                  <a:pt x="6749725" y="595330"/>
                </a:lnTo>
                <a:cubicBezTo>
                  <a:pt x="6746286" y="576651"/>
                  <a:pt x="6741127" y="559780"/>
                  <a:pt x="6734249" y="544718"/>
                </a:cubicBezTo>
                <a:cubicBezTo>
                  <a:pt x="6720491" y="514594"/>
                  <a:pt x="6701397" y="491942"/>
                  <a:pt x="6676967" y="476762"/>
                </a:cubicBezTo>
                <a:cubicBezTo>
                  <a:pt x="6652535" y="461581"/>
                  <a:pt x="6624190" y="453991"/>
                  <a:pt x="6591932" y="453991"/>
                </a:cubicBezTo>
                <a:close/>
                <a:moveTo>
                  <a:pt x="3310705" y="314521"/>
                </a:moveTo>
                <a:lnTo>
                  <a:pt x="3518487" y="314521"/>
                </a:lnTo>
                <a:lnTo>
                  <a:pt x="3518487" y="1077339"/>
                </a:lnTo>
                <a:lnTo>
                  <a:pt x="3310705" y="1077339"/>
                </a:lnTo>
                <a:close/>
                <a:moveTo>
                  <a:pt x="853040" y="314521"/>
                </a:moveTo>
                <a:lnTo>
                  <a:pt x="1081459" y="314521"/>
                </a:lnTo>
                <a:lnTo>
                  <a:pt x="1242515" y="910828"/>
                </a:lnTo>
                <a:lnTo>
                  <a:pt x="1248444" y="910828"/>
                </a:lnTo>
                <a:lnTo>
                  <a:pt x="1409500" y="314521"/>
                </a:lnTo>
                <a:lnTo>
                  <a:pt x="1628668" y="314521"/>
                </a:lnTo>
                <a:lnTo>
                  <a:pt x="1366804" y="1090859"/>
                </a:lnTo>
                <a:cubicBezTo>
                  <a:pt x="1346880" y="1150632"/>
                  <a:pt x="1321857" y="1197834"/>
                  <a:pt x="1291732" y="1232465"/>
                </a:cubicBezTo>
                <a:cubicBezTo>
                  <a:pt x="1261609" y="1267095"/>
                  <a:pt x="1225436" y="1291763"/>
                  <a:pt x="1183216" y="1306470"/>
                </a:cubicBezTo>
                <a:cubicBezTo>
                  <a:pt x="1140995" y="1321175"/>
                  <a:pt x="1091658" y="1328529"/>
                  <a:pt x="1035206" y="1328529"/>
                </a:cubicBezTo>
                <a:cubicBezTo>
                  <a:pt x="1014808" y="1328529"/>
                  <a:pt x="995120" y="1327580"/>
                  <a:pt x="976145" y="1325682"/>
                </a:cubicBezTo>
                <a:cubicBezTo>
                  <a:pt x="957169" y="1323785"/>
                  <a:pt x="941514" y="1321650"/>
                  <a:pt x="929180" y="1319278"/>
                </a:cubicBezTo>
                <a:lnTo>
                  <a:pt x="929180" y="1164864"/>
                </a:lnTo>
                <a:cubicBezTo>
                  <a:pt x="936770" y="1166287"/>
                  <a:pt x="946495" y="1167829"/>
                  <a:pt x="958355" y="1169489"/>
                </a:cubicBezTo>
                <a:cubicBezTo>
                  <a:pt x="970215" y="1171150"/>
                  <a:pt x="983735" y="1171980"/>
                  <a:pt x="998915" y="1171980"/>
                </a:cubicBezTo>
                <a:cubicBezTo>
                  <a:pt x="1030225" y="1171980"/>
                  <a:pt x="1054893" y="1166762"/>
                  <a:pt x="1072920" y="1156325"/>
                </a:cubicBezTo>
                <a:cubicBezTo>
                  <a:pt x="1090947" y="1145889"/>
                  <a:pt x="1104467" y="1127862"/>
                  <a:pt x="1113480" y="1102245"/>
                </a:cubicBezTo>
                <a:lnTo>
                  <a:pt x="1122731" y="1077339"/>
                </a:lnTo>
                <a:close/>
                <a:moveTo>
                  <a:pt x="6588374" y="298866"/>
                </a:moveTo>
                <a:cubicBezTo>
                  <a:pt x="6662853" y="298866"/>
                  <a:pt x="6727251" y="314639"/>
                  <a:pt x="6781569" y="346186"/>
                </a:cubicBezTo>
                <a:cubicBezTo>
                  <a:pt x="6835887" y="377733"/>
                  <a:pt x="6877870" y="422207"/>
                  <a:pt x="6907519" y="479608"/>
                </a:cubicBezTo>
                <a:cubicBezTo>
                  <a:pt x="6937169" y="537009"/>
                  <a:pt x="6951993" y="604136"/>
                  <a:pt x="6951993" y="680987"/>
                </a:cubicBezTo>
                <a:lnTo>
                  <a:pt x="6951993" y="745029"/>
                </a:lnTo>
                <a:lnTo>
                  <a:pt x="6427181" y="745029"/>
                </a:lnTo>
                <a:lnTo>
                  <a:pt x="6428157" y="767711"/>
                </a:lnTo>
                <a:cubicBezTo>
                  <a:pt x="6430780" y="797064"/>
                  <a:pt x="6437339" y="822948"/>
                  <a:pt x="6447836" y="845363"/>
                </a:cubicBezTo>
                <a:cubicBezTo>
                  <a:pt x="6461830" y="875249"/>
                  <a:pt x="6481873" y="898139"/>
                  <a:pt x="6507965" y="914031"/>
                </a:cubicBezTo>
                <a:cubicBezTo>
                  <a:pt x="6534057" y="929923"/>
                  <a:pt x="6565129" y="937869"/>
                  <a:pt x="6601183" y="937869"/>
                </a:cubicBezTo>
                <a:cubicBezTo>
                  <a:pt x="6629645" y="937869"/>
                  <a:pt x="6654313" y="933362"/>
                  <a:pt x="6675187" y="924349"/>
                </a:cubicBezTo>
                <a:cubicBezTo>
                  <a:pt x="6696060" y="915335"/>
                  <a:pt x="6713138" y="903950"/>
                  <a:pt x="6726421" y="890193"/>
                </a:cubicBezTo>
                <a:cubicBezTo>
                  <a:pt x="6739704" y="876435"/>
                  <a:pt x="6748717" y="862441"/>
                  <a:pt x="6753461" y="848209"/>
                </a:cubicBezTo>
                <a:lnTo>
                  <a:pt x="6754885" y="843940"/>
                </a:lnTo>
                <a:lnTo>
                  <a:pt x="6945589" y="843940"/>
                </a:lnTo>
                <a:lnTo>
                  <a:pt x="6943455" y="851767"/>
                </a:lnTo>
                <a:cubicBezTo>
                  <a:pt x="6937762" y="879756"/>
                  <a:pt x="6926613" y="907982"/>
                  <a:pt x="6910011" y="936445"/>
                </a:cubicBezTo>
                <a:cubicBezTo>
                  <a:pt x="6893406" y="964909"/>
                  <a:pt x="6870991" y="991000"/>
                  <a:pt x="6842765" y="1014720"/>
                </a:cubicBezTo>
                <a:cubicBezTo>
                  <a:pt x="6814539" y="1038439"/>
                  <a:pt x="6780146" y="1057415"/>
                  <a:pt x="6739586" y="1071646"/>
                </a:cubicBezTo>
                <a:cubicBezTo>
                  <a:pt x="6699025" y="1085878"/>
                  <a:pt x="6651468" y="1092994"/>
                  <a:pt x="6596913" y="1092994"/>
                </a:cubicBezTo>
                <a:cubicBezTo>
                  <a:pt x="6519113" y="1092994"/>
                  <a:pt x="6452225" y="1076983"/>
                  <a:pt x="6396247" y="1044962"/>
                </a:cubicBezTo>
                <a:cubicBezTo>
                  <a:pt x="6340267" y="1012941"/>
                  <a:pt x="6297217" y="967281"/>
                  <a:pt x="6267093" y="907982"/>
                </a:cubicBezTo>
                <a:cubicBezTo>
                  <a:pt x="6236970" y="848683"/>
                  <a:pt x="6221908" y="778474"/>
                  <a:pt x="6221908" y="697353"/>
                </a:cubicBezTo>
                <a:lnTo>
                  <a:pt x="6221908" y="696642"/>
                </a:lnTo>
                <a:cubicBezTo>
                  <a:pt x="6221908" y="615521"/>
                  <a:pt x="6236970" y="545193"/>
                  <a:pt x="6267093" y="485657"/>
                </a:cubicBezTo>
                <a:cubicBezTo>
                  <a:pt x="6297217" y="426121"/>
                  <a:pt x="6339675" y="380105"/>
                  <a:pt x="6394467" y="347609"/>
                </a:cubicBezTo>
                <a:cubicBezTo>
                  <a:pt x="6449259" y="315114"/>
                  <a:pt x="6513895" y="298866"/>
                  <a:pt x="6588374" y="298866"/>
                </a:cubicBezTo>
                <a:close/>
                <a:moveTo>
                  <a:pt x="5805626" y="298866"/>
                </a:moveTo>
                <a:cubicBezTo>
                  <a:pt x="5874887" y="298866"/>
                  <a:pt x="5934897" y="311793"/>
                  <a:pt x="5985657" y="337647"/>
                </a:cubicBezTo>
                <a:cubicBezTo>
                  <a:pt x="6036417" y="363501"/>
                  <a:pt x="6076147" y="398488"/>
                  <a:pt x="6104847" y="442606"/>
                </a:cubicBezTo>
                <a:cubicBezTo>
                  <a:pt x="6133548" y="486724"/>
                  <a:pt x="6149321" y="536298"/>
                  <a:pt x="6152167" y="591327"/>
                </a:cubicBezTo>
                <a:lnTo>
                  <a:pt x="6152167" y="596308"/>
                </a:lnTo>
                <a:lnTo>
                  <a:pt x="5959328" y="596308"/>
                </a:lnTo>
                <a:lnTo>
                  <a:pt x="5957905" y="589904"/>
                </a:lnTo>
                <a:cubicBezTo>
                  <a:pt x="5951738" y="553376"/>
                  <a:pt x="5936083" y="522896"/>
                  <a:pt x="5910941" y="498465"/>
                </a:cubicBezTo>
                <a:cubicBezTo>
                  <a:pt x="5885798" y="474034"/>
                  <a:pt x="5851641" y="461819"/>
                  <a:pt x="5808473" y="461819"/>
                </a:cubicBezTo>
                <a:cubicBezTo>
                  <a:pt x="5774791" y="461819"/>
                  <a:pt x="5745497" y="471188"/>
                  <a:pt x="5720591" y="489926"/>
                </a:cubicBezTo>
                <a:cubicBezTo>
                  <a:pt x="5695686" y="508665"/>
                  <a:pt x="5676473" y="535468"/>
                  <a:pt x="5662953" y="570335"/>
                </a:cubicBezTo>
                <a:cubicBezTo>
                  <a:pt x="5649433" y="605203"/>
                  <a:pt x="5642673" y="646831"/>
                  <a:pt x="5642673" y="695218"/>
                </a:cubicBezTo>
                <a:lnTo>
                  <a:pt x="5642673" y="695930"/>
                </a:lnTo>
                <a:cubicBezTo>
                  <a:pt x="5642673" y="745741"/>
                  <a:pt x="5649433" y="788080"/>
                  <a:pt x="5662953" y="822948"/>
                </a:cubicBezTo>
                <a:cubicBezTo>
                  <a:pt x="5676473" y="857815"/>
                  <a:pt x="5695686" y="884381"/>
                  <a:pt x="5720591" y="902645"/>
                </a:cubicBezTo>
                <a:cubicBezTo>
                  <a:pt x="5745497" y="920909"/>
                  <a:pt x="5775028" y="930041"/>
                  <a:pt x="5809184" y="930041"/>
                </a:cubicBezTo>
                <a:cubicBezTo>
                  <a:pt x="5850930" y="930041"/>
                  <a:pt x="5884493" y="918300"/>
                  <a:pt x="5909873" y="894818"/>
                </a:cubicBezTo>
                <a:cubicBezTo>
                  <a:pt x="5935253" y="871336"/>
                  <a:pt x="5951501" y="840382"/>
                  <a:pt x="5958617" y="801956"/>
                </a:cubicBezTo>
                <a:lnTo>
                  <a:pt x="5959328" y="795552"/>
                </a:lnTo>
                <a:lnTo>
                  <a:pt x="6152879" y="795552"/>
                </a:lnTo>
                <a:lnTo>
                  <a:pt x="6152879" y="799821"/>
                </a:lnTo>
                <a:cubicBezTo>
                  <a:pt x="6149559" y="855325"/>
                  <a:pt x="6133429" y="905136"/>
                  <a:pt x="6104491" y="949254"/>
                </a:cubicBezTo>
                <a:cubicBezTo>
                  <a:pt x="6075553" y="993372"/>
                  <a:pt x="6035823" y="1028358"/>
                  <a:pt x="5985301" y="1054213"/>
                </a:cubicBezTo>
                <a:cubicBezTo>
                  <a:pt x="5934779" y="1080067"/>
                  <a:pt x="5875599" y="1092994"/>
                  <a:pt x="5807761" y="1092994"/>
                </a:cubicBezTo>
                <a:cubicBezTo>
                  <a:pt x="5730435" y="1092994"/>
                  <a:pt x="5663546" y="1076865"/>
                  <a:pt x="5607094" y="1044606"/>
                </a:cubicBezTo>
                <a:cubicBezTo>
                  <a:pt x="5550641" y="1012348"/>
                  <a:pt x="5507235" y="966451"/>
                  <a:pt x="5476874" y="906915"/>
                </a:cubicBezTo>
                <a:cubicBezTo>
                  <a:pt x="5446513" y="847379"/>
                  <a:pt x="5431333" y="776813"/>
                  <a:pt x="5431333" y="695218"/>
                </a:cubicBezTo>
                <a:lnTo>
                  <a:pt x="5431333" y="694507"/>
                </a:lnTo>
                <a:cubicBezTo>
                  <a:pt x="5431333" y="612912"/>
                  <a:pt x="5446632" y="542583"/>
                  <a:pt x="5477229" y="483522"/>
                </a:cubicBezTo>
                <a:cubicBezTo>
                  <a:pt x="5507828" y="424460"/>
                  <a:pt x="5551235" y="378919"/>
                  <a:pt x="5607449" y="346898"/>
                </a:cubicBezTo>
                <a:cubicBezTo>
                  <a:pt x="5663665" y="314876"/>
                  <a:pt x="5729723" y="298866"/>
                  <a:pt x="5805626" y="298866"/>
                </a:cubicBezTo>
                <a:close/>
                <a:moveTo>
                  <a:pt x="5339938" y="298866"/>
                </a:moveTo>
                <a:cubicBezTo>
                  <a:pt x="5351324" y="298866"/>
                  <a:pt x="5362235" y="299577"/>
                  <a:pt x="5372671" y="301001"/>
                </a:cubicBezTo>
                <a:cubicBezTo>
                  <a:pt x="5383108" y="302424"/>
                  <a:pt x="5392122" y="304321"/>
                  <a:pt x="5399711" y="306693"/>
                </a:cubicBezTo>
                <a:lnTo>
                  <a:pt x="5399711" y="489570"/>
                </a:lnTo>
                <a:cubicBezTo>
                  <a:pt x="5391172" y="486250"/>
                  <a:pt x="5380261" y="483522"/>
                  <a:pt x="5366979" y="481387"/>
                </a:cubicBezTo>
                <a:cubicBezTo>
                  <a:pt x="5353696" y="479252"/>
                  <a:pt x="5339465" y="478185"/>
                  <a:pt x="5324283" y="478185"/>
                </a:cubicBezTo>
                <a:cubicBezTo>
                  <a:pt x="5290127" y="478185"/>
                  <a:pt x="5260952" y="484827"/>
                  <a:pt x="5236759" y="498109"/>
                </a:cubicBezTo>
                <a:cubicBezTo>
                  <a:pt x="5212565" y="511392"/>
                  <a:pt x="5194064" y="530842"/>
                  <a:pt x="5181255" y="556459"/>
                </a:cubicBezTo>
                <a:cubicBezTo>
                  <a:pt x="5168446" y="582076"/>
                  <a:pt x="5162042" y="613386"/>
                  <a:pt x="5162042" y="650389"/>
                </a:cubicBezTo>
                <a:lnTo>
                  <a:pt x="5162042" y="1077339"/>
                </a:lnTo>
                <a:lnTo>
                  <a:pt x="4954260" y="1077339"/>
                </a:lnTo>
                <a:lnTo>
                  <a:pt x="4954260" y="314521"/>
                </a:lnTo>
                <a:lnTo>
                  <a:pt x="5162042" y="314521"/>
                </a:lnTo>
                <a:lnTo>
                  <a:pt x="5162042" y="447587"/>
                </a:lnTo>
                <a:lnTo>
                  <a:pt x="5166312" y="447587"/>
                </a:lnTo>
                <a:cubicBezTo>
                  <a:pt x="5177697" y="400622"/>
                  <a:pt x="5198333" y="364094"/>
                  <a:pt x="5228220" y="338003"/>
                </a:cubicBezTo>
                <a:cubicBezTo>
                  <a:pt x="5258106" y="311911"/>
                  <a:pt x="5295346" y="298866"/>
                  <a:pt x="5339938" y="298866"/>
                </a:cubicBezTo>
                <a:close/>
                <a:moveTo>
                  <a:pt x="4465448" y="298866"/>
                </a:moveTo>
                <a:cubicBezTo>
                  <a:pt x="4541825" y="298866"/>
                  <a:pt x="4608358" y="314639"/>
                  <a:pt x="4665047" y="346186"/>
                </a:cubicBezTo>
                <a:cubicBezTo>
                  <a:pt x="4721737" y="377733"/>
                  <a:pt x="4765736" y="423037"/>
                  <a:pt x="4797046" y="482099"/>
                </a:cubicBezTo>
                <a:cubicBezTo>
                  <a:pt x="4828356" y="541160"/>
                  <a:pt x="4844010" y="611963"/>
                  <a:pt x="4844010" y="694507"/>
                </a:cubicBezTo>
                <a:lnTo>
                  <a:pt x="4844010" y="695930"/>
                </a:lnTo>
                <a:cubicBezTo>
                  <a:pt x="4844010" y="778948"/>
                  <a:pt x="4828474" y="850107"/>
                  <a:pt x="4797402" y="909405"/>
                </a:cubicBezTo>
                <a:cubicBezTo>
                  <a:pt x="4766329" y="968704"/>
                  <a:pt x="4722567" y="1014127"/>
                  <a:pt x="4666115" y="1045674"/>
                </a:cubicBezTo>
                <a:cubicBezTo>
                  <a:pt x="4609662" y="1077221"/>
                  <a:pt x="4543011" y="1092994"/>
                  <a:pt x="4466159" y="1092994"/>
                </a:cubicBezTo>
                <a:cubicBezTo>
                  <a:pt x="4388834" y="1092994"/>
                  <a:pt x="4321945" y="1077102"/>
                  <a:pt x="4265493" y="1045318"/>
                </a:cubicBezTo>
                <a:cubicBezTo>
                  <a:pt x="4209040" y="1013534"/>
                  <a:pt x="4165396" y="967992"/>
                  <a:pt x="4134561" y="908694"/>
                </a:cubicBezTo>
                <a:cubicBezTo>
                  <a:pt x="4103726" y="849395"/>
                  <a:pt x="4088308" y="778474"/>
                  <a:pt x="4088308" y="695930"/>
                </a:cubicBezTo>
                <a:lnTo>
                  <a:pt x="4088308" y="694507"/>
                </a:lnTo>
                <a:cubicBezTo>
                  <a:pt x="4088308" y="612437"/>
                  <a:pt x="4103963" y="541872"/>
                  <a:pt x="4135273" y="482810"/>
                </a:cubicBezTo>
                <a:cubicBezTo>
                  <a:pt x="4166582" y="423749"/>
                  <a:pt x="4210463" y="378326"/>
                  <a:pt x="4266916" y="346542"/>
                </a:cubicBezTo>
                <a:cubicBezTo>
                  <a:pt x="4323368" y="314758"/>
                  <a:pt x="4389545" y="298866"/>
                  <a:pt x="4465448" y="298866"/>
                </a:cubicBezTo>
                <a:close/>
                <a:moveTo>
                  <a:pt x="3158714" y="298866"/>
                </a:moveTo>
                <a:cubicBezTo>
                  <a:pt x="3170099" y="298866"/>
                  <a:pt x="3181010" y="299577"/>
                  <a:pt x="3191446" y="301001"/>
                </a:cubicBezTo>
                <a:cubicBezTo>
                  <a:pt x="3201883" y="302424"/>
                  <a:pt x="3210896" y="304321"/>
                  <a:pt x="3218487" y="306693"/>
                </a:cubicBezTo>
                <a:lnTo>
                  <a:pt x="3218487" y="489570"/>
                </a:lnTo>
                <a:cubicBezTo>
                  <a:pt x="3209948" y="486250"/>
                  <a:pt x="3199037" y="483522"/>
                  <a:pt x="3185754" y="481387"/>
                </a:cubicBezTo>
                <a:cubicBezTo>
                  <a:pt x="3172471" y="479252"/>
                  <a:pt x="3158239" y="478185"/>
                  <a:pt x="3143059" y="478185"/>
                </a:cubicBezTo>
                <a:cubicBezTo>
                  <a:pt x="3108903" y="478185"/>
                  <a:pt x="3079728" y="484827"/>
                  <a:pt x="3055534" y="498109"/>
                </a:cubicBezTo>
                <a:cubicBezTo>
                  <a:pt x="3031340" y="511392"/>
                  <a:pt x="3012839" y="530842"/>
                  <a:pt x="3000030" y="556459"/>
                </a:cubicBezTo>
                <a:cubicBezTo>
                  <a:pt x="2987222" y="582076"/>
                  <a:pt x="2980817" y="613386"/>
                  <a:pt x="2980817" y="650389"/>
                </a:cubicBezTo>
                <a:lnTo>
                  <a:pt x="2980817" y="1077339"/>
                </a:lnTo>
                <a:lnTo>
                  <a:pt x="2773035" y="1077339"/>
                </a:lnTo>
                <a:lnTo>
                  <a:pt x="2773035" y="314521"/>
                </a:lnTo>
                <a:lnTo>
                  <a:pt x="2980817" y="314521"/>
                </a:lnTo>
                <a:lnTo>
                  <a:pt x="2980817" y="447587"/>
                </a:lnTo>
                <a:lnTo>
                  <a:pt x="2985087" y="447587"/>
                </a:lnTo>
                <a:cubicBezTo>
                  <a:pt x="2996473" y="400622"/>
                  <a:pt x="3017108" y="364094"/>
                  <a:pt x="3046995" y="338003"/>
                </a:cubicBezTo>
                <a:cubicBezTo>
                  <a:pt x="3076881" y="311911"/>
                  <a:pt x="3114121" y="298866"/>
                  <a:pt x="3158714" y="298866"/>
                </a:cubicBezTo>
                <a:close/>
                <a:moveTo>
                  <a:pt x="214898" y="209918"/>
                </a:moveTo>
                <a:lnTo>
                  <a:pt x="214898" y="479608"/>
                </a:lnTo>
                <a:lnTo>
                  <a:pt x="365043" y="479608"/>
                </a:lnTo>
                <a:cubicBezTo>
                  <a:pt x="425764" y="479608"/>
                  <a:pt x="471898" y="467393"/>
                  <a:pt x="503446" y="442962"/>
                </a:cubicBezTo>
                <a:cubicBezTo>
                  <a:pt x="534992" y="418531"/>
                  <a:pt x="550766" y="384256"/>
                  <a:pt x="550766" y="340138"/>
                </a:cubicBezTo>
                <a:lnTo>
                  <a:pt x="550766" y="338714"/>
                </a:lnTo>
                <a:cubicBezTo>
                  <a:pt x="550766" y="297917"/>
                  <a:pt x="536771" y="266252"/>
                  <a:pt x="508782" y="243718"/>
                </a:cubicBezTo>
                <a:cubicBezTo>
                  <a:pt x="480793" y="221184"/>
                  <a:pt x="441656" y="209918"/>
                  <a:pt x="391371" y="209918"/>
                </a:cubicBezTo>
                <a:close/>
                <a:moveTo>
                  <a:pt x="1958540" y="50523"/>
                </a:moveTo>
                <a:lnTo>
                  <a:pt x="2767612" y="50523"/>
                </a:lnTo>
                <a:lnTo>
                  <a:pt x="2767612" y="227707"/>
                </a:lnTo>
                <a:lnTo>
                  <a:pt x="2470169" y="227707"/>
                </a:lnTo>
                <a:lnTo>
                  <a:pt x="2470169" y="1077339"/>
                </a:lnTo>
                <a:lnTo>
                  <a:pt x="2255271" y="1077339"/>
                </a:lnTo>
                <a:lnTo>
                  <a:pt x="2255271" y="227707"/>
                </a:lnTo>
                <a:lnTo>
                  <a:pt x="1958540" y="227707"/>
                </a:lnTo>
                <a:close/>
                <a:moveTo>
                  <a:pt x="0" y="50523"/>
                </a:moveTo>
                <a:lnTo>
                  <a:pt x="107449" y="50523"/>
                </a:lnTo>
                <a:lnTo>
                  <a:pt x="214898" y="50523"/>
                </a:lnTo>
                <a:lnTo>
                  <a:pt x="446875" y="50523"/>
                </a:lnTo>
                <a:cubicBezTo>
                  <a:pt x="511866" y="50523"/>
                  <a:pt x="567844" y="60959"/>
                  <a:pt x="614808" y="81832"/>
                </a:cubicBezTo>
                <a:cubicBezTo>
                  <a:pt x="661773" y="102706"/>
                  <a:pt x="698064" y="132474"/>
                  <a:pt x="723681" y="171136"/>
                </a:cubicBezTo>
                <a:cubicBezTo>
                  <a:pt x="749298" y="209799"/>
                  <a:pt x="762106" y="255459"/>
                  <a:pt x="762106" y="308116"/>
                </a:cubicBezTo>
                <a:lnTo>
                  <a:pt x="762106" y="309540"/>
                </a:lnTo>
                <a:cubicBezTo>
                  <a:pt x="762106" y="347016"/>
                  <a:pt x="753449" y="381765"/>
                  <a:pt x="736134" y="413787"/>
                </a:cubicBezTo>
                <a:cubicBezTo>
                  <a:pt x="718818" y="445808"/>
                  <a:pt x="695217" y="472374"/>
                  <a:pt x="665331" y="493484"/>
                </a:cubicBezTo>
                <a:cubicBezTo>
                  <a:pt x="635444" y="514594"/>
                  <a:pt x="601526" y="527759"/>
                  <a:pt x="563574" y="532977"/>
                </a:cubicBezTo>
                <a:lnTo>
                  <a:pt x="563574" y="537247"/>
                </a:lnTo>
                <a:cubicBezTo>
                  <a:pt x="611488" y="540567"/>
                  <a:pt x="653945" y="553257"/>
                  <a:pt x="690948" y="575316"/>
                </a:cubicBezTo>
                <a:cubicBezTo>
                  <a:pt x="727951" y="597375"/>
                  <a:pt x="757007" y="626313"/>
                  <a:pt x="778117" y="662130"/>
                </a:cubicBezTo>
                <a:cubicBezTo>
                  <a:pt x="799228" y="697946"/>
                  <a:pt x="809783" y="738388"/>
                  <a:pt x="809783" y="783455"/>
                </a:cubicBezTo>
                <a:lnTo>
                  <a:pt x="809783" y="784878"/>
                </a:lnTo>
                <a:cubicBezTo>
                  <a:pt x="809783" y="844651"/>
                  <a:pt x="795432" y="896359"/>
                  <a:pt x="766732" y="940003"/>
                </a:cubicBezTo>
                <a:cubicBezTo>
                  <a:pt x="738031" y="983647"/>
                  <a:pt x="697234" y="1017448"/>
                  <a:pt x="644339" y="1041404"/>
                </a:cubicBezTo>
                <a:cubicBezTo>
                  <a:pt x="591445" y="1065361"/>
                  <a:pt x="528232" y="1077339"/>
                  <a:pt x="454702" y="1077339"/>
                </a:cubicBezTo>
                <a:lnTo>
                  <a:pt x="214898" y="1077339"/>
                </a:lnTo>
                <a:lnTo>
                  <a:pt x="107449" y="1077339"/>
                </a:lnTo>
                <a:lnTo>
                  <a:pt x="0" y="1077339"/>
                </a:lnTo>
                <a:close/>
                <a:moveTo>
                  <a:pt x="3956028" y="34868"/>
                </a:moveTo>
                <a:cubicBezTo>
                  <a:pt x="3975003" y="34868"/>
                  <a:pt x="3994216" y="35698"/>
                  <a:pt x="4013666" y="37358"/>
                </a:cubicBezTo>
                <a:cubicBezTo>
                  <a:pt x="4033116" y="39019"/>
                  <a:pt x="4048771" y="41035"/>
                  <a:pt x="4060631" y="43407"/>
                </a:cubicBezTo>
                <a:lnTo>
                  <a:pt x="4060631" y="180743"/>
                </a:lnTo>
                <a:cubicBezTo>
                  <a:pt x="4053515" y="179320"/>
                  <a:pt x="4045213" y="178371"/>
                  <a:pt x="4035725" y="177896"/>
                </a:cubicBezTo>
                <a:cubicBezTo>
                  <a:pt x="4026237" y="177422"/>
                  <a:pt x="4016749" y="177185"/>
                  <a:pt x="4007262" y="177185"/>
                </a:cubicBezTo>
                <a:cubicBezTo>
                  <a:pt x="3973106" y="177185"/>
                  <a:pt x="3947963" y="184301"/>
                  <a:pt x="3931834" y="198532"/>
                </a:cubicBezTo>
                <a:cubicBezTo>
                  <a:pt x="3915704" y="212764"/>
                  <a:pt x="3907640" y="233637"/>
                  <a:pt x="3907640" y="261152"/>
                </a:cubicBezTo>
                <a:lnTo>
                  <a:pt x="3907640" y="314521"/>
                </a:lnTo>
                <a:lnTo>
                  <a:pt x="4059208" y="314521"/>
                </a:lnTo>
                <a:lnTo>
                  <a:pt x="4059208" y="471069"/>
                </a:lnTo>
                <a:lnTo>
                  <a:pt x="3912621" y="471069"/>
                </a:lnTo>
                <a:lnTo>
                  <a:pt x="3912621" y="1077339"/>
                </a:lnTo>
                <a:lnTo>
                  <a:pt x="3704839" y="1077339"/>
                </a:lnTo>
                <a:lnTo>
                  <a:pt x="3704839" y="471069"/>
                </a:lnTo>
                <a:lnTo>
                  <a:pt x="3600947" y="471069"/>
                </a:lnTo>
                <a:lnTo>
                  <a:pt x="3600947" y="314521"/>
                </a:lnTo>
                <a:lnTo>
                  <a:pt x="3704839" y="314521"/>
                </a:lnTo>
                <a:lnTo>
                  <a:pt x="3704839" y="253324"/>
                </a:lnTo>
                <a:cubicBezTo>
                  <a:pt x="3704839" y="203513"/>
                  <a:pt x="3713259" y="162479"/>
                  <a:pt x="3730100" y="130220"/>
                </a:cubicBezTo>
                <a:cubicBezTo>
                  <a:pt x="3746940" y="97962"/>
                  <a:pt x="3773743" y="74005"/>
                  <a:pt x="3810509" y="58350"/>
                </a:cubicBezTo>
                <a:cubicBezTo>
                  <a:pt x="3847274" y="42695"/>
                  <a:pt x="3895780" y="34868"/>
                  <a:pt x="3956028" y="34868"/>
                </a:cubicBezTo>
                <a:close/>
                <a:moveTo>
                  <a:pt x="3414596" y="0"/>
                </a:moveTo>
                <a:cubicBezTo>
                  <a:pt x="3445905" y="0"/>
                  <a:pt x="3472234" y="10555"/>
                  <a:pt x="3493582" y="31666"/>
                </a:cubicBezTo>
                <a:cubicBezTo>
                  <a:pt x="3514929" y="52776"/>
                  <a:pt x="3525603" y="78275"/>
                  <a:pt x="3525603" y="108161"/>
                </a:cubicBezTo>
                <a:cubicBezTo>
                  <a:pt x="3525603" y="137573"/>
                  <a:pt x="3514929" y="162953"/>
                  <a:pt x="3493582" y="184301"/>
                </a:cubicBezTo>
                <a:cubicBezTo>
                  <a:pt x="3472234" y="205648"/>
                  <a:pt x="3445905" y="216322"/>
                  <a:pt x="3414596" y="216322"/>
                </a:cubicBezTo>
                <a:cubicBezTo>
                  <a:pt x="3383286" y="216322"/>
                  <a:pt x="3356957" y="205648"/>
                  <a:pt x="3335610" y="184301"/>
                </a:cubicBezTo>
                <a:cubicBezTo>
                  <a:pt x="3314262" y="162953"/>
                  <a:pt x="3303588" y="137573"/>
                  <a:pt x="3303588" y="108161"/>
                </a:cubicBezTo>
                <a:cubicBezTo>
                  <a:pt x="3303588" y="78275"/>
                  <a:pt x="3314262" y="52776"/>
                  <a:pt x="3335610" y="31666"/>
                </a:cubicBezTo>
                <a:cubicBezTo>
                  <a:pt x="3356957" y="10555"/>
                  <a:pt x="3383286" y="0"/>
                  <a:pt x="3414596" y="0"/>
                </a:cubicBezTo>
                <a:close/>
              </a:path>
            </a:pathLst>
          </a:custGeom>
        </p:spPr>
      </p:pic>
      <p:pic>
        <p:nvPicPr>
          <p:cNvPr id="20" name="Picture 19" descr="A sticker of a cartoon octopus with skis and goggles&#10;&#10;Description automatically generated">
            <a:extLst>
              <a:ext uri="{FF2B5EF4-FFF2-40B4-BE49-F238E27FC236}">
                <a16:creationId xmlns:a16="http://schemas.microsoft.com/office/drawing/2014/main" id="{0C3066D1-8978-A35C-5056-664E960724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098" y1="17969" x2="50000" y2="16309"/>
                        <a14:foregroundMark x1="50879" y1="16699" x2="49609" y2="16309"/>
                        <a14:foregroundMark x1="50586" y1="16992" x2="50879" y2="16699"/>
                        <a14:foregroundMark x1="52051" y1="16699" x2="50391" y2="16016"/>
                        <a14:foregroundMark x1="52051" y1="16895" x2="51758" y2="16309"/>
                        <a14:foregroundMark x1="52539" y1="17773" x2="52344" y2="16309"/>
                        <a14:foregroundMark x1="52344" y1="17578" x2="52051" y2="16016"/>
                        <a14:foregroundMark x1="51855" y1="16797" x2="52344" y2="19238"/>
                        <a14:foregroundMark x1="52051" y1="15820" x2="52637" y2="19043"/>
                        <a14:foregroundMark x1="47887" y1="16714" x2="49121" y2="17578"/>
                        <a14:foregroundMark x1="48149" y1="16743" x2="49707" y2="17578"/>
                        <a14:foregroundMark x1="24805" y1="28809" x2="23438" y2="31445"/>
                        <a14:foregroundMark x1="24805" y1="28418" x2="23828" y2="29688"/>
                        <a14:foregroundMark x1="24219" y1="29297" x2="23438" y2="32813"/>
                        <a14:foregroundMark x1="24609" y1="28418" x2="23438" y2="33008"/>
                        <a14:foregroundMark x1="22580" y1="64654" x2="23145" y2="67383"/>
                        <a14:foregroundMark x1="26181" y1="75755" x2="29785" y2="78418"/>
                        <a14:foregroundMark x1="29590" y1="79102" x2="29666" y2="79634"/>
                        <a14:foregroundMark x1="29785" y1="79395" x2="29695" y2="79666"/>
                        <a14:foregroundMark x1="29492" y1="78809" x2="29444" y2="79386"/>
                        <a14:foregroundMark x1="29688" y1="79004" x2="29688" y2="79658"/>
                        <a14:foregroundMark x1="25684" y1="73926" x2="25540" y2="75041"/>
                        <a14:foregroundMark x1="25586" y1="74512" x2="25456" y2="74948"/>
                        <a14:foregroundMark x1="25195" y1="74414" x2="25124" y2="74577"/>
                        <a14:foregroundMark x1="25391" y1="74609" x2="25279" y2="74750"/>
                        <a14:foregroundMark x1="21680" y1="61035" x2="21387" y2="64355"/>
                        <a14:backgroundMark x1="29297" y1="18652" x2="29297" y2="18652"/>
                        <a14:backgroundMark x1="34375" y1="17676" x2="27734" y2="22949"/>
                        <a14:backgroundMark x1="51481" y1="15280" x2="55566" y2="14355"/>
                        <a14:backgroundMark x1="37891" y1="18359" x2="46752" y2="16352"/>
                        <a14:backgroundMark x1="55566" y1="14355" x2="70020" y2="19629"/>
                        <a14:backgroundMark x1="70020" y1="19629" x2="80078" y2="33789"/>
                        <a14:backgroundMark x1="80078" y1="33789" x2="80078" y2="34961"/>
                        <a14:backgroundMark x1="22712" y1="32654" x2="20117" y2="40527"/>
                        <a14:backgroundMark x1="25879" y1="23047" x2="24232" y2="28043"/>
                        <a14:backgroundMark x1="21838" y1="67650" x2="22168" y2="72852"/>
                        <a14:backgroundMark x1="20117" y1="40527" x2="21417" y2="61012"/>
                        <a14:backgroundMark x1="30227" y1="80762" x2="32813" y2="83301"/>
                        <a14:backgroundMark x1="22168" y1="72852" x2="22979" y2="73648"/>
                        <a14:backgroundMark x1="32813" y1="83301" x2="53027" y2="85449"/>
                        <a14:backgroundMark x1="53027" y1="85449" x2="67578" y2="83691"/>
                        <a14:backgroundMark x1="67578" y1="83691" x2="79492" y2="73145"/>
                        <a14:backgroundMark x1="79492" y1="73145" x2="79980" y2="29688"/>
                        <a14:backgroundMark x1="79980" y1="29688" x2="78418" y2="27051"/>
                        <a14:backgroundMark x1="62891" y1="18262" x2="66016" y2="49414"/>
                        <a14:backgroundMark x1="46667" y1="16692" x2="39063" y2="17676"/>
                        <a14:backgroundMark x1="55664" y1="15527" x2="54556" y2="15670"/>
                        <a14:backgroundMark x1="39063" y1="17676" x2="33691" y2="35840"/>
                        <a14:backgroundMark x1="33691" y1="35840" x2="34473" y2="49707"/>
                        <a14:backgroundMark x1="46289" y1="16113" x2="46484" y2="15527"/>
                        <a14:backgroundMark x1="46973" y1="15723" x2="46875" y2="16602"/>
                        <a14:backgroundMark x1="20122" y1="64244" x2="18750" y2="71191"/>
                        <a14:backgroundMark x1="21875" y1="55371" x2="20772" y2="60956"/>
                        <a14:backgroundMark x1="18750" y1="71191" x2="29102" y2="82715"/>
                        <a14:backgroundMark x1="29102" y1="82715" x2="34180" y2="837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923" t="13833" r="19385" b="17090"/>
          <a:stretch/>
        </p:blipFill>
        <p:spPr>
          <a:xfrm>
            <a:off x="479967" y="2117067"/>
            <a:ext cx="2951301" cy="330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03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C361C2C6-FE7B-1573-32E1-2BD73DC15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66485" y="492194"/>
            <a:ext cx="2837371" cy="5800847"/>
          </a:xfrm>
          <a:prstGeom prst="rect">
            <a:avLst/>
          </a:prstGeom>
        </p:spPr>
      </p:pic>
      <p:pic>
        <p:nvPicPr>
          <p:cNvPr id="5" name="Picture 4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696E79CA-FFDA-4D13-C4A4-0BA38EA11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1" t="35769" r="21314" b="39405"/>
          <a:stretch>
            <a:fillRect/>
          </a:stretch>
        </p:blipFill>
        <p:spPr>
          <a:xfrm>
            <a:off x="10285171" y="6293041"/>
            <a:ext cx="1808377" cy="456074"/>
          </a:xfrm>
          <a:custGeom>
            <a:avLst/>
            <a:gdLst/>
            <a:ahLst/>
            <a:cxnLst/>
            <a:rect l="l" t="t" r="r" b="b"/>
            <a:pathLst>
              <a:path w="8000999" h="2017858">
                <a:moveTo>
                  <a:pt x="0" y="1941658"/>
                </a:moveTo>
                <a:lnTo>
                  <a:pt x="2000250" y="1941658"/>
                </a:lnTo>
                <a:lnTo>
                  <a:pt x="4000500" y="1941658"/>
                </a:lnTo>
                <a:lnTo>
                  <a:pt x="6000749" y="1941658"/>
                </a:lnTo>
                <a:lnTo>
                  <a:pt x="8000999" y="1941658"/>
                </a:lnTo>
                <a:lnTo>
                  <a:pt x="8000999" y="2017858"/>
                </a:lnTo>
                <a:lnTo>
                  <a:pt x="6000749" y="2017858"/>
                </a:lnTo>
                <a:lnTo>
                  <a:pt x="4000500" y="2017858"/>
                </a:lnTo>
                <a:lnTo>
                  <a:pt x="2000250" y="2017858"/>
                </a:lnTo>
                <a:lnTo>
                  <a:pt x="0" y="2017858"/>
                </a:lnTo>
                <a:close/>
                <a:moveTo>
                  <a:pt x="1090468" y="1120141"/>
                </a:moveTo>
                <a:cubicBezTo>
                  <a:pt x="882760" y="1121130"/>
                  <a:pt x="737364" y="1140664"/>
                  <a:pt x="654281" y="1178744"/>
                </a:cubicBezTo>
                <a:cubicBezTo>
                  <a:pt x="571198" y="1216824"/>
                  <a:pt x="529656" y="1278395"/>
                  <a:pt x="529656" y="1363456"/>
                </a:cubicBezTo>
                <a:cubicBezTo>
                  <a:pt x="529656" y="1424780"/>
                  <a:pt x="548696" y="1470277"/>
                  <a:pt x="586776" y="1499950"/>
                </a:cubicBezTo>
                <a:cubicBezTo>
                  <a:pt x="624856" y="1529623"/>
                  <a:pt x="674063" y="1544459"/>
                  <a:pt x="734397" y="1544459"/>
                </a:cubicBezTo>
                <a:cubicBezTo>
                  <a:pt x="808579" y="1544459"/>
                  <a:pt x="877073" y="1525172"/>
                  <a:pt x="939880" y="1486597"/>
                </a:cubicBezTo>
                <a:cubicBezTo>
                  <a:pt x="1002687" y="1448023"/>
                  <a:pt x="1052883" y="1404009"/>
                  <a:pt x="1090468" y="1354554"/>
                </a:cubicBezTo>
                <a:close/>
                <a:moveTo>
                  <a:pt x="5363723" y="618674"/>
                </a:moveTo>
                <a:cubicBezTo>
                  <a:pt x="5279651" y="618674"/>
                  <a:pt x="5213629" y="638950"/>
                  <a:pt x="5165659" y="679503"/>
                </a:cubicBezTo>
                <a:cubicBezTo>
                  <a:pt x="5117688" y="720055"/>
                  <a:pt x="5083812" y="774455"/>
                  <a:pt x="5064030" y="842702"/>
                </a:cubicBezTo>
                <a:cubicBezTo>
                  <a:pt x="5044248" y="910949"/>
                  <a:pt x="5034357" y="986614"/>
                  <a:pt x="5034357" y="1069698"/>
                </a:cubicBezTo>
                <a:cubicBezTo>
                  <a:pt x="5034357" y="1150803"/>
                  <a:pt x="5044248" y="1224984"/>
                  <a:pt x="5064030" y="1292242"/>
                </a:cubicBezTo>
                <a:cubicBezTo>
                  <a:pt x="5083812" y="1359500"/>
                  <a:pt x="5117688" y="1413158"/>
                  <a:pt x="5165659" y="1453216"/>
                </a:cubicBezTo>
                <a:cubicBezTo>
                  <a:pt x="5213629" y="1493274"/>
                  <a:pt x="5279651" y="1513303"/>
                  <a:pt x="5363723" y="1513303"/>
                </a:cubicBezTo>
                <a:cubicBezTo>
                  <a:pt x="5449774" y="1513303"/>
                  <a:pt x="5517279" y="1493274"/>
                  <a:pt x="5566239" y="1453216"/>
                </a:cubicBezTo>
                <a:cubicBezTo>
                  <a:pt x="5615199" y="1413158"/>
                  <a:pt x="5649817" y="1359500"/>
                  <a:pt x="5670093" y="1292242"/>
                </a:cubicBezTo>
                <a:cubicBezTo>
                  <a:pt x="5690369" y="1224984"/>
                  <a:pt x="5700507" y="1150803"/>
                  <a:pt x="5700507" y="1069698"/>
                </a:cubicBezTo>
                <a:cubicBezTo>
                  <a:pt x="5700507" y="986614"/>
                  <a:pt x="5690369" y="910949"/>
                  <a:pt x="5670093" y="842702"/>
                </a:cubicBezTo>
                <a:cubicBezTo>
                  <a:pt x="5649817" y="774455"/>
                  <a:pt x="5615199" y="720055"/>
                  <a:pt x="5566239" y="679503"/>
                </a:cubicBezTo>
                <a:cubicBezTo>
                  <a:pt x="5517279" y="638950"/>
                  <a:pt x="5449774" y="618674"/>
                  <a:pt x="5363723" y="618674"/>
                </a:cubicBezTo>
                <a:close/>
                <a:moveTo>
                  <a:pt x="7335277" y="320464"/>
                </a:moveTo>
                <a:cubicBezTo>
                  <a:pt x="7482651" y="320464"/>
                  <a:pt x="7596890" y="365221"/>
                  <a:pt x="7677996" y="454733"/>
                </a:cubicBezTo>
                <a:cubicBezTo>
                  <a:pt x="7759101" y="544245"/>
                  <a:pt x="7799653" y="675052"/>
                  <a:pt x="7799653" y="847153"/>
                </a:cubicBezTo>
                <a:lnTo>
                  <a:pt x="7799653" y="1789258"/>
                </a:lnTo>
                <a:lnTo>
                  <a:pt x="7409458" y="1789258"/>
                </a:lnTo>
                <a:lnTo>
                  <a:pt x="7409458" y="897596"/>
                </a:lnTo>
                <a:cubicBezTo>
                  <a:pt x="7409458" y="845175"/>
                  <a:pt x="7402040" y="799182"/>
                  <a:pt x="7387204" y="759619"/>
                </a:cubicBezTo>
                <a:cubicBezTo>
                  <a:pt x="7372368" y="720055"/>
                  <a:pt x="7348877" y="689394"/>
                  <a:pt x="7316732" y="667634"/>
                </a:cubicBezTo>
                <a:cubicBezTo>
                  <a:pt x="7284586" y="645874"/>
                  <a:pt x="7242303" y="634994"/>
                  <a:pt x="7189882" y="634994"/>
                </a:cubicBezTo>
                <a:cubicBezTo>
                  <a:pt x="7111744" y="634994"/>
                  <a:pt x="7044732" y="653292"/>
                  <a:pt x="6988850" y="689888"/>
                </a:cubicBezTo>
                <a:cubicBezTo>
                  <a:pt x="6932966" y="726484"/>
                  <a:pt x="6884254" y="770993"/>
                  <a:pt x="6842712" y="823415"/>
                </a:cubicBezTo>
                <a:lnTo>
                  <a:pt x="6842712" y="1789258"/>
                </a:lnTo>
                <a:lnTo>
                  <a:pt x="6449550" y="1789258"/>
                </a:lnTo>
                <a:lnTo>
                  <a:pt x="6449550" y="341235"/>
                </a:lnTo>
                <a:lnTo>
                  <a:pt x="6827876" y="341235"/>
                </a:lnTo>
                <a:lnTo>
                  <a:pt x="6835294" y="557845"/>
                </a:lnTo>
                <a:cubicBezTo>
                  <a:pt x="6883758" y="495533"/>
                  <a:pt x="6947555" y="440391"/>
                  <a:pt x="7026682" y="392420"/>
                </a:cubicBezTo>
                <a:cubicBezTo>
                  <a:pt x="7105809" y="344450"/>
                  <a:pt x="7208674" y="320464"/>
                  <a:pt x="7335277" y="320464"/>
                </a:cubicBezTo>
                <a:close/>
                <a:moveTo>
                  <a:pt x="2772803" y="320464"/>
                </a:moveTo>
                <a:cubicBezTo>
                  <a:pt x="2920177" y="320464"/>
                  <a:pt x="3034416" y="365221"/>
                  <a:pt x="3115521" y="454733"/>
                </a:cubicBezTo>
                <a:cubicBezTo>
                  <a:pt x="3196626" y="544245"/>
                  <a:pt x="3237180" y="675052"/>
                  <a:pt x="3237180" y="847153"/>
                </a:cubicBezTo>
                <a:lnTo>
                  <a:pt x="3237180" y="1789258"/>
                </a:lnTo>
                <a:lnTo>
                  <a:pt x="2846984" y="1789258"/>
                </a:lnTo>
                <a:lnTo>
                  <a:pt x="2846984" y="897596"/>
                </a:lnTo>
                <a:cubicBezTo>
                  <a:pt x="2846984" y="845175"/>
                  <a:pt x="2839566" y="799182"/>
                  <a:pt x="2824730" y="759619"/>
                </a:cubicBezTo>
                <a:cubicBezTo>
                  <a:pt x="2809893" y="720055"/>
                  <a:pt x="2786402" y="689394"/>
                  <a:pt x="2754258" y="667634"/>
                </a:cubicBezTo>
                <a:cubicBezTo>
                  <a:pt x="2722112" y="645874"/>
                  <a:pt x="2679828" y="634994"/>
                  <a:pt x="2627407" y="634994"/>
                </a:cubicBezTo>
                <a:cubicBezTo>
                  <a:pt x="2549270" y="634994"/>
                  <a:pt x="2482258" y="653292"/>
                  <a:pt x="2426375" y="689888"/>
                </a:cubicBezTo>
                <a:cubicBezTo>
                  <a:pt x="2370492" y="726484"/>
                  <a:pt x="2321779" y="770993"/>
                  <a:pt x="2280238" y="823415"/>
                </a:cubicBezTo>
                <a:lnTo>
                  <a:pt x="2280238" y="1789258"/>
                </a:lnTo>
                <a:lnTo>
                  <a:pt x="1887076" y="1789258"/>
                </a:lnTo>
                <a:lnTo>
                  <a:pt x="1887076" y="341235"/>
                </a:lnTo>
                <a:lnTo>
                  <a:pt x="2265401" y="341235"/>
                </a:lnTo>
                <a:lnTo>
                  <a:pt x="2272819" y="557845"/>
                </a:lnTo>
                <a:cubicBezTo>
                  <a:pt x="2321285" y="495533"/>
                  <a:pt x="2385081" y="440391"/>
                  <a:pt x="2464208" y="392420"/>
                </a:cubicBezTo>
                <a:cubicBezTo>
                  <a:pt x="2543335" y="344450"/>
                  <a:pt x="2646199" y="320464"/>
                  <a:pt x="2772803" y="320464"/>
                </a:cubicBezTo>
                <a:close/>
                <a:moveTo>
                  <a:pt x="853087" y="318981"/>
                </a:moveTo>
                <a:cubicBezTo>
                  <a:pt x="945073" y="318981"/>
                  <a:pt x="1029145" y="326646"/>
                  <a:pt x="1105304" y="341977"/>
                </a:cubicBezTo>
                <a:cubicBezTo>
                  <a:pt x="1181464" y="357308"/>
                  <a:pt x="1247486" y="383766"/>
                  <a:pt x="1303370" y="421351"/>
                </a:cubicBezTo>
                <a:cubicBezTo>
                  <a:pt x="1359253" y="458936"/>
                  <a:pt x="1402525" y="510121"/>
                  <a:pt x="1433187" y="574907"/>
                </a:cubicBezTo>
                <a:cubicBezTo>
                  <a:pt x="1463849" y="639692"/>
                  <a:pt x="1479180" y="720550"/>
                  <a:pt x="1479180" y="817480"/>
                </a:cubicBezTo>
                <a:lnTo>
                  <a:pt x="1479180" y="1789258"/>
                </a:lnTo>
                <a:lnTo>
                  <a:pt x="1111239" y="1789258"/>
                </a:lnTo>
                <a:lnTo>
                  <a:pt x="1099370" y="1600837"/>
                </a:lnTo>
                <a:cubicBezTo>
                  <a:pt x="1038047" y="1671062"/>
                  <a:pt x="966832" y="1724226"/>
                  <a:pt x="885727" y="1760327"/>
                </a:cubicBezTo>
                <a:cubicBezTo>
                  <a:pt x="804622" y="1796429"/>
                  <a:pt x="711153" y="1814480"/>
                  <a:pt x="605321" y="1814480"/>
                </a:cubicBezTo>
                <a:cubicBezTo>
                  <a:pt x="523227" y="1814480"/>
                  <a:pt x="446573" y="1798655"/>
                  <a:pt x="375358" y="1767004"/>
                </a:cubicBezTo>
                <a:cubicBezTo>
                  <a:pt x="304144" y="1735353"/>
                  <a:pt x="246530" y="1687629"/>
                  <a:pt x="202516" y="1623833"/>
                </a:cubicBezTo>
                <a:cubicBezTo>
                  <a:pt x="158501" y="1560037"/>
                  <a:pt x="136494" y="1480168"/>
                  <a:pt x="136494" y="1384227"/>
                </a:cubicBezTo>
                <a:cubicBezTo>
                  <a:pt x="136494" y="1250700"/>
                  <a:pt x="176552" y="1150061"/>
                  <a:pt x="256668" y="1082309"/>
                </a:cubicBezTo>
                <a:cubicBezTo>
                  <a:pt x="336784" y="1014556"/>
                  <a:pt x="448798" y="968563"/>
                  <a:pt x="592710" y="944331"/>
                </a:cubicBezTo>
                <a:cubicBezTo>
                  <a:pt x="736622" y="920098"/>
                  <a:pt x="904025" y="906004"/>
                  <a:pt x="1094920" y="902047"/>
                </a:cubicBezTo>
                <a:lnTo>
                  <a:pt x="1094920" y="824899"/>
                </a:lnTo>
                <a:cubicBezTo>
                  <a:pt x="1094920" y="730935"/>
                  <a:pt x="1072418" y="666644"/>
                  <a:pt x="1027414" y="632027"/>
                </a:cubicBezTo>
                <a:cubicBezTo>
                  <a:pt x="982411" y="597409"/>
                  <a:pt x="924301" y="580099"/>
                  <a:pt x="853087" y="580099"/>
                </a:cubicBezTo>
                <a:cubicBezTo>
                  <a:pt x="774949" y="580099"/>
                  <a:pt x="710659" y="598645"/>
                  <a:pt x="660216" y="635736"/>
                </a:cubicBezTo>
                <a:cubicBezTo>
                  <a:pt x="609772" y="672826"/>
                  <a:pt x="584550" y="732913"/>
                  <a:pt x="584550" y="815997"/>
                </a:cubicBezTo>
                <a:lnTo>
                  <a:pt x="216610" y="815997"/>
                </a:lnTo>
                <a:cubicBezTo>
                  <a:pt x="216610" y="692361"/>
                  <a:pt x="243563" y="594441"/>
                  <a:pt x="297468" y="522238"/>
                </a:cubicBezTo>
                <a:cubicBezTo>
                  <a:pt x="351373" y="450035"/>
                  <a:pt x="426049" y="398107"/>
                  <a:pt x="521496" y="366457"/>
                </a:cubicBezTo>
                <a:cubicBezTo>
                  <a:pt x="616943" y="334806"/>
                  <a:pt x="727473" y="318981"/>
                  <a:pt x="853087" y="318981"/>
                </a:cubicBezTo>
                <a:close/>
                <a:moveTo>
                  <a:pt x="5363723" y="316013"/>
                </a:moveTo>
                <a:cubicBezTo>
                  <a:pt x="5512086" y="316013"/>
                  <a:pt x="5641409" y="345438"/>
                  <a:pt x="5751693" y="404289"/>
                </a:cubicBezTo>
                <a:cubicBezTo>
                  <a:pt x="5861976" y="463140"/>
                  <a:pt x="5947779" y="548696"/>
                  <a:pt x="6009102" y="660957"/>
                </a:cubicBezTo>
                <a:cubicBezTo>
                  <a:pt x="6070426" y="773219"/>
                  <a:pt x="6101088" y="909466"/>
                  <a:pt x="6101088" y="1069698"/>
                </a:cubicBezTo>
                <a:cubicBezTo>
                  <a:pt x="6101088" y="1226962"/>
                  <a:pt x="6070426" y="1360984"/>
                  <a:pt x="6009102" y="1471761"/>
                </a:cubicBezTo>
                <a:cubicBezTo>
                  <a:pt x="5947779" y="1582539"/>
                  <a:pt x="5861976" y="1667106"/>
                  <a:pt x="5751693" y="1725462"/>
                </a:cubicBezTo>
                <a:cubicBezTo>
                  <a:pt x="5641409" y="1783818"/>
                  <a:pt x="5512086" y="1812996"/>
                  <a:pt x="5363723" y="1812996"/>
                </a:cubicBezTo>
                <a:cubicBezTo>
                  <a:pt x="5217339" y="1812996"/>
                  <a:pt x="5089005" y="1783818"/>
                  <a:pt x="4978721" y="1725462"/>
                </a:cubicBezTo>
                <a:cubicBezTo>
                  <a:pt x="4868438" y="1667106"/>
                  <a:pt x="4783130" y="1582539"/>
                  <a:pt x="4722795" y="1471761"/>
                </a:cubicBezTo>
                <a:cubicBezTo>
                  <a:pt x="4662461" y="1360984"/>
                  <a:pt x="4632293" y="1226962"/>
                  <a:pt x="4632293" y="1069698"/>
                </a:cubicBezTo>
                <a:cubicBezTo>
                  <a:pt x="4632293" y="909466"/>
                  <a:pt x="4662461" y="773219"/>
                  <a:pt x="4722795" y="660957"/>
                </a:cubicBezTo>
                <a:cubicBezTo>
                  <a:pt x="4783130" y="548696"/>
                  <a:pt x="4868438" y="463140"/>
                  <a:pt x="4978721" y="404289"/>
                </a:cubicBezTo>
                <a:cubicBezTo>
                  <a:pt x="5089005" y="345438"/>
                  <a:pt x="5217339" y="316013"/>
                  <a:pt x="5363723" y="316013"/>
                </a:cubicBezTo>
                <a:close/>
                <a:moveTo>
                  <a:pt x="3711513" y="0"/>
                </a:moveTo>
                <a:lnTo>
                  <a:pt x="4104675" y="0"/>
                </a:lnTo>
                <a:lnTo>
                  <a:pt x="4104675" y="341235"/>
                </a:lnTo>
                <a:lnTo>
                  <a:pt x="4420688" y="341235"/>
                </a:lnTo>
                <a:lnTo>
                  <a:pt x="4420688" y="643896"/>
                </a:lnTo>
                <a:lnTo>
                  <a:pt x="4104675" y="643896"/>
                </a:lnTo>
                <a:lnTo>
                  <a:pt x="4104675" y="1261086"/>
                </a:lnTo>
                <a:cubicBezTo>
                  <a:pt x="4104675" y="1337245"/>
                  <a:pt x="4115308" y="1393623"/>
                  <a:pt x="4136573" y="1430219"/>
                </a:cubicBezTo>
                <a:cubicBezTo>
                  <a:pt x="4157838" y="1466816"/>
                  <a:pt x="4206056" y="1485114"/>
                  <a:pt x="4281227" y="1485114"/>
                </a:cubicBezTo>
                <a:lnTo>
                  <a:pt x="4420688" y="1485114"/>
                </a:lnTo>
                <a:lnTo>
                  <a:pt x="4420688" y="1789258"/>
                </a:lnTo>
                <a:lnTo>
                  <a:pt x="4267874" y="1789258"/>
                </a:lnTo>
                <a:cubicBezTo>
                  <a:pt x="4121489" y="1789258"/>
                  <a:pt x="4007992" y="1771702"/>
                  <a:pt x="3927381" y="1736589"/>
                </a:cubicBezTo>
                <a:cubicBezTo>
                  <a:pt x="3846771" y="1701477"/>
                  <a:pt x="3790640" y="1647077"/>
                  <a:pt x="3758989" y="1573390"/>
                </a:cubicBezTo>
                <a:cubicBezTo>
                  <a:pt x="3727338" y="1499703"/>
                  <a:pt x="3711513" y="1403514"/>
                  <a:pt x="3711513" y="1284824"/>
                </a:cubicBezTo>
                <a:lnTo>
                  <a:pt x="3711513" y="643896"/>
                </a:lnTo>
                <a:lnTo>
                  <a:pt x="3471165" y="643896"/>
                </a:lnTo>
                <a:lnTo>
                  <a:pt x="3471165" y="341235"/>
                </a:lnTo>
                <a:lnTo>
                  <a:pt x="3711513" y="341235"/>
                </a:lnTo>
                <a:close/>
              </a:path>
            </a:pathLst>
          </a:cu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5CD394C6-CF5D-4F6E-D9D1-BFEE34E054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-1"/>
            <a:ext cx="75881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70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95860-4325-2DFA-E2A4-F2BF01C89F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phic 18">
            <a:extLst>
              <a:ext uri="{FF2B5EF4-FFF2-40B4-BE49-F238E27FC236}">
                <a16:creationId xmlns:a16="http://schemas.microsoft.com/office/drawing/2014/main" id="{DC58DB40-3823-C374-B496-B8D51B397D96}"/>
              </a:ext>
            </a:extLst>
          </p:cNvPr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039" t="43184" r="23346" b="249"/>
          <a:stretch/>
        </p:blipFill>
        <p:spPr>
          <a:xfrm>
            <a:off x="-1507794" y="-2739103"/>
            <a:ext cx="11276771" cy="11169232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B1F2E4AC-628A-C62E-B0BB-0FB96DE41EB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039" t="43184" r="23346" b="249"/>
          <a:stretch/>
        </p:blipFill>
        <p:spPr>
          <a:xfrm>
            <a:off x="-1660194" y="-2891503"/>
            <a:ext cx="11276771" cy="11169232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8" name="Picture 7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06A6A33F-62F9-7274-9DF1-044D27B7D8B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1" t="35769" r="21314" b="39405"/>
          <a:stretch>
            <a:fillRect/>
          </a:stretch>
        </p:blipFill>
        <p:spPr>
          <a:xfrm>
            <a:off x="10285171" y="6293041"/>
            <a:ext cx="1808377" cy="456074"/>
          </a:xfrm>
          <a:custGeom>
            <a:avLst/>
            <a:gdLst/>
            <a:ahLst/>
            <a:cxnLst/>
            <a:rect l="l" t="t" r="r" b="b"/>
            <a:pathLst>
              <a:path w="8000999" h="2017858">
                <a:moveTo>
                  <a:pt x="0" y="1941658"/>
                </a:moveTo>
                <a:lnTo>
                  <a:pt x="2000250" y="1941658"/>
                </a:lnTo>
                <a:lnTo>
                  <a:pt x="4000500" y="1941658"/>
                </a:lnTo>
                <a:lnTo>
                  <a:pt x="6000749" y="1941658"/>
                </a:lnTo>
                <a:lnTo>
                  <a:pt x="8000999" y="1941658"/>
                </a:lnTo>
                <a:lnTo>
                  <a:pt x="8000999" y="2017858"/>
                </a:lnTo>
                <a:lnTo>
                  <a:pt x="6000749" y="2017858"/>
                </a:lnTo>
                <a:lnTo>
                  <a:pt x="4000500" y="2017858"/>
                </a:lnTo>
                <a:lnTo>
                  <a:pt x="2000250" y="2017858"/>
                </a:lnTo>
                <a:lnTo>
                  <a:pt x="0" y="2017858"/>
                </a:lnTo>
                <a:close/>
                <a:moveTo>
                  <a:pt x="1090468" y="1120141"/>
                </a:moveTo>
                <a:cubicBezTo>
                  <a:pt x="882760" y="1121130"/>
                  <a:pt x="737364" y="1140664"/>
                  <a:pt x="654281" y="1178744"/>
                </a:cubicBezTo>
                <a:cubicBezTo>
                  <a:pt x="571198" y="1216824"/>
                  <a:pt x="529656" y="1278395"/>
                  <a:pt x="529656" y="1363456"/>
                </a:cubicBezTo>
                <a:cubicBezTo>
                  <a:pt x="529656" y="1424780"/>
                  <a:pt x="548696" y="1470277"/>
                  <a:pt x="586776" y="1499950"/>
                </a:cubicBezTo>
                <a:cubicBezTo>
                  <a:pt x="624856" y="1529623"/>
                  <a:pt x="674063" y="1544459"/>
                  <a:pt x="734397" y="1544459"/>
                </a:cubicBezTo>
                <a:cubicBezTo>
                  <a:pt x="808579" y="1544459"/>
                  <a:pt x="877073" y="1525172"/>
                  <a:pt x="939880" y="1486597"/>
                </a:cubicBezTo>
                <a:cubicBezTo>
                  <a:pt x="1002687" y="1448023"/>
                  <a:pt x="1052883" y="1404009"/>
                  <a:pt x="1090468" y="1354554"/>
                </a:cubicBezTo>
                <a:close/>
                <a:moveTo>
                  <a:pt x="5363723" y="618674"/>
                </a:moveTo>
                <a:cubicBezTo>
                  <a:pt x="5279651" y="618674"/>
                  <a:pt x="5213629" y="638950"/>
                  <a:pt x="5165659" y="679503"/>
                </a:cubicBezTo>
                <a:cubicBezTo>
                  <a:pt x="5117688" y="720055"/>
                  <a:pt x="5083812" y="774455"/>
                  <a:pt x="5064030" y="842702"/>
                </a:cubicBezTo>
                <a:cubicBezTo>
                  <a:pt x="5044248" y="910949"/>
                  <a:pt x="5034357" y="986614"/>
                  <a:pt x="5034357" y="1069698"/>
                </a:cubicBezTo>
                <a:cubicBezTo>
                  <a:pt x="5034357" y="1150803"/>
                  <a:pt x="5044248" y="1224984"/>
                  <a:pt x="5064030" y="1292242"/>
                </a:cubicBezTo>
                <a:cubicBezTo>
                  <a:pt x="5083812" y="1359500"/>
                  <a:pt x="5117688" y="1413158"/>
                  <a:pt x="5165659" y="1453216"/>
                </a:cubicBezTo>
                <a:cubicBezTo>
                  <a:pt x="5213629" y="1493274"/>
                  <a:pt x="5279651" y="1513303"/>
                  <a:pt x="5363723" y="1513303"/>
                </a:cubicBezTo>
                <a:cubicBezTo>
                  <a:pt x="5449774" y="1513303"/>
                  <a:pt x="5517279" y="1493274"/>
                  <a:pt x="5566239" y="1453216"/>
                </a:cubicBezTo>
                <a:cubicBezTo>
                  <a:pt x="5615199" y="1413158"/>
                  <a:pt x="5649817" y="1359500"/>
                  <a:pt x="5670093" y="1292242"/>
                </a:cubicBezTo>
                <a:cubicBezTo>
                  <a:pt x="5690369" y="1224984"/>
                  <a:pt x="5700507" y="1150803"/>
                  <a:pt x="5700507" y="1069698"/>
                </a:cubicBezTo>
                <a:cubicBezTo>
                  <a:pt x="5700507" y="986614"/>
                  <a:pt x="5690369" y="910949"/>
                  <a:pt x="5670093" y="842702"/>
                </a:cubicBezTo>
                <a:cubicBezTo>
                  <a:pt x="5649817" y="774455"/>
                  <a:pt x="5615199" y="720055"/>
                  <a:pt x="5566239" y="679503"/>
                </a:cubicBezTo>
                <a:cubicBezTo>
                  <a:pt x="5517279" y="638950"/>
                  <a:pt x="5449774" y="618674"/>
                  <a:pt x="5363723" y="618674"/>
                </a:cubicBezTo>
                <a:close/>
                <a:moveTo>
                  <a:pt x="7335277" y="320464"/>
                </a:moveTo>
                <a:cubicBezTo>
                  <a:pt x="7482651" y="320464"/>
                  <a:pt x="7596890" y="365221"/>
                  <a:pt x="7677996" y="454733"/>
                </a:cubicBezTo>
                <a:cubicBezTo>
                  <a:pt x="7759101" y="544245"/>
                  <a:pt x="7799653" y="675052"/>
                  <a:pt x="7799653" y="847153"/>
                </a:cubicBezTo>
                <a:lnTo>
                  <a:pt x="7799653" y="1789258"/>
                </a:lnTo>
                <a:lnTo>
                  <a:pt x="7409458" y="1789258"/>
                </a:lnTo>
                <a:lnTo>
                  <a:pt x="7409458" y="897596"/>
                </a:lnTo>
                <a:cubicBezTo>
                  <a:pt x="7409458" y="845175"/>
                  <a:pt x="7402040" y="799182"/>
                  <a:pt x="7387204" y="759619"/>
                </a:cubicBezTo>
                <a:cubicBezTo>
                  <a:pt x="7372368" y="720055"/>
                  <a:pt x="7348877" y="689394"/>
                  <a:pt x="7316732" y="667634"/>
                </a:cubicBezTo>
                <a:cubicBezTo>
                  <a:pt x="7284586" y="645874"/>
                  <a:pt x="7242303" y="634994"/>
                  <a:pt x="7189882" y="634994"/>
                </a:cubicBezTo>
                <a:cubicBezTo>
                  <a:pt x="7111744" y="634994"/>
                  <a:pt x="7044732" y="653292"/>
                  <a:pt x="6988850" y="689888"/>
                </a:cubicBezTo>
                <a:cubicBezTo>
                  <a:pt x="6932966" y="726484"/>
                  <a:pt x="6884254" y="770993"/>
                  <a:pt x="6842712" y="823415"/>
                </a:cubicBezTo>
                <a:lnTo>
                  <a:pt x="6842712" y="1789258"/>
                </a:lnTo>
                <a:lnTo>
                  <a:pt x="6449550" y="1789258"/>
                </a:lnTo>
                <a:lnTo>
                  <a:pt x="6449550" y="341235"/>
                </a:lnTo>
                <a:lnTo>
                  <a:pt x="6827876" y="341235"/>
                </a:lnTo>
                <a:lnTo>
                  <a:pt x="6835294" y="557845"/>
                </a:lnTo>
                <a:cubicBezTo>
                  <a:pt x="6883758" y="495533"/>
                  <a:pt x="6947555" y="440391"/>
                  <a:pt x="7026682" y="392420"/>
                </a:cubicBezTo>
                <a:cubicBezTo>
                  <a:pt x="7105809" y="344450"/>
                  <a:pt x="7208674" y="320464"/>
                  <a:pt x="7335277" y="320464"/>
                </a:cubicBezTo>
                <a:close/>
                <a:moveTo>
                  <a:pt x="2772803" y="320464"/>
                </a:moveTo>
                <a:cubicBezTo>
                  <a:pt x="2920177" y="320464"/>
                  <a:pt x="3034416" y="365221"/>
                  <a:pt x="3115521" y="454733"/>
                </a:cubicBezTo>
                <a:cubicBezTo>
                  <a:pt x="3196626" y="544245"/>
                  <a:pt x="3237180" y="675052"/>
                  <a:pt x="3237180" y="847153"/>
                </a:cubicBezTo>
                <a:lnTo>
                  <a:pt x="3237180" y="1789258"/>
                </a:lnTo>
                <a:lnTo>
                  <a:pt x="2846984" y="1789258"/>
                </a:lnTo>
                <a:lnTo>
                  <a:pt x="2846984" y="897596"/>
                </a:lnTo>
                <a:cubicBezTo>
                  <a:pt x="2846984" y="845175"/>
                  <a:pt x="2839566" y="799182"/>
                  <a:pt x="2824730" y="759619"/>
                </a:cubicBezTo>
                <a:cubicBezTo>
                  <a:pt x="2809893" y="720055"/>
                  <a:pt x="2786402" y="689394"/>
                  <a:pt x="2754258" y="667634"/>
                </a:cubicBezTo>
                <a:cubicBezTo>
                  <a:pt x="2722112" y="645874"/>
                  <a:pt x="2679828" y="634994"/>
                  <a:pt x="2627407" y="634994"/>
                </a:cubicBezTo>
                <a:cubicBezTo>
                  <a:pt x="2549270" y="634994"/>
                  <a:pt x="2482258" y="653292"/>
                  <a:pt x="2426375" y="689888"/>
                </a:cubicBezTo>
                <a:cubicBezTo>
                  <a:pt x="2370492" y="726484"/>
                  <a:pt x="2321779" y="770993"/>
                  <a:pt x="2280238" y="823415"/>
                </a:cubicBezTo>
                <a:lnTo>
                  <a:pt x="2280238" y="1789258"/>
                </a:lnTo>
                <a:lnTo>
                  <a:pt x="1887076" y="1789258"/>
                </a:lnTo>
                <a:lnTo>
                  <a:pt x="1887076" y="341235"/>
                </a:lnTo>
                <a:lnTo>
                  <a:pt x="2265401" y="341235"/>
                </a:lnTo>
                <a:lnTo>
                  <a:pt x="2272819" y="557845"/>
                </a:lnTo>
                <a:cubicBezTo>
                  <a:pt x="2321285" y="495533"/>
                  <a:pt x="2385081" y="440391"/>
                  <a:pt x="2464208" y="392420"/>
                </a:cubicBezTo>
                <a:cubicBezTo>
                  <a:pt x="2543335" y="344450"/>
                  <a:pt x="2646199" y="320464"/>
                  <a:pt x="2772803" y="320464"/>
                </a:cubicBezTo>
                <a:close/>
                <a:moveTo>
                  <a:pt x="853087" y="318981"/>
                </a:moveTo>
                <a:cubicBezTo>
                  <a:pt x="945073" y="318981"/>
                  <a:pt x="1029145" y="326646"/>
                  <a:pt x="1105304" y="341977"/>
                </a:cubicBezTo>
                <a:cubicBezTo>
                  <a:pt x="1181464" y="357308"/>
                  <a:pt x="1247486" y="383766"/>
                  <a:pt x="1303370" y="421351"/>
                </a:cubicBezTo>
                <a:cubicBezTo>
                  <a:pt x="1359253" y="458936"/>
                  <a:pt x="1402525" y="510121"/>
                  <a:pt x="1433187" y="574907"/>
                </a:cubicBezTo>
                <a:cubicBezTo>
                  <a:pt x="1463849" y="639692"/>
                  <a:pt x="1479180" y="720550"/>
                  <a:pt x="1479180" y="817480"/>
                </a:cubicBezTo>
                <a:lnTo>
                  <a:pt x="1479180" y="1789258"/>
                </a:lnTo>
                <a:lnTo>
                  <a:pt x="1111239" y="1789258"/>
                </a:lnTo>
                <a:lnTo>
                  <a:pt x="1099370" y="1600837"/>
                </a:lnTo>
                <a:cubicBezTo>
                  <a:pt x="1038047" y="1671062"/>
                  <a:pt x="966832" y="1724226"/>
                  <a:pt x="885727" y="1760327"/>
                </a:cubicBezTo>
                <a:cubicBezTo>
                  <a:pt x="804622" y="1796429"/>
                  <a:pt x="711153" y="1814480"/>
                  <a:pt x="605321" y="1814480"/>
                </a:cubicBezTo>
                <a:cubicBezTo>
                  <a:pt x="523227" y="1814480"/>
                  <a:pt x="446573" y="1798655"/>
                  <a:pt x="375358" y="1767004"/>
                </a:cubicBezTo>
                <a:cubicBezTo>
                  <a:pt x="304144" y="1735353"/>
                  <a:pt x="246530" y="1687629"/>
                  <a:pt x="202516" y="1623833"/>
                </a:cubicBezTo>
                <a:cubicBezTo>
                  <a:pt x="158501" y="1560037"/>
                  <a:pt x="136494" y="1480168"/>
                  <a:pt x="136494" y="1384227"/>
                </a:cubicBezTo>
                <a:cubicBezTo>
                  <a:pt x="136494" y="1250700"/>
                  <a:pt x="176552" y="1150061"/>
                  <a:pt x="256668" y="1082309"/>
                </a:cubicBezTo>
                <a:cubicBezTo>
                  <a:pt x="336784" y="1014556"/>
                  <a:pt x="448798" y="968563"/>
                  <a:pt x="592710" y="944331"/>
                </a:cubicBezTo>
                <a:cubicBezTo>
                  <a:pt x="736622" y="920098"/>
                  <a:pt x="904025" y="906004"/>
                  <a:pt x="1094920" y="902047"/>
                </a:cubicBezTo>
                <a:lnTo>
                  <a:pt x="1094920" y="824899"/>
                </a:lnTo>
                <a:cubicBezTo>
                  <a:pt x="1094920" y="730935"/>
                  <a:pt x="1072418" y="666644"/>
                  <a:pt x="1027414" y="632027"/>
                </a:cubicBezTo>
                <a:cubicBezTo>
                  <a:pt x="982411" y="597409"/>
                  <a:pt x="924301" y="580099"/>
                  <a:pt x="853087" y="580099"/>
                </a:cubicBezTo>
                <a:cubicBezTo>
                  <a:pt x="774949" y="580099"/>
                  <a:pt x="710659" y="598645"/>
                  <a:pt x="660216" y="635736"/>
                </a:cubicBezTo>
                <a:cubicBezTo>
                  <a:pt x="609772" y="672826"/>
                  <a:pt x="584550" y="732913"/>
                  <a:pt x="584550" y="815997"/>
                </a:cubicBezTo>
                <a:lnTo>
                  <a:pt x="216610" y="815997"/>
                </a:lnTo>
                <a:cubicBezTo>
                  <a:pt x="216610" y="692361"/>
                  <a:pt x="243563" y="594441"/>
                  <a:pt x="297468" y="522238"/>
                </a:cubicBezTo>
                <a:cubicBezTo>
                  <a:pt x="351373" y="450035"/>
                  <a:pt x="426049" y="398107"/>
                  <a:pt x="521496" y="366457"/>
                </a:cubicBezTo>
                <a:cubicBezTo>
                  <a:pt x="616943" y="334806"/>
                  <a:pt x="727473" y="318981"/>
                  <a:pt x="853087" y="318981"/>
                </a:cubicBezTo>
                <a:close/>
                <a:moveTo>
                  <a:pt x="5363723" y="316013"/>
                </a:moveTo>
                <a:cubicBezTo>
                  <a:pt x="5512086" y="316013"/>
                  <a:pt x="5641409" y="345438"/>
                  <a:pt x="5751693" y="404289"/>
                </a:cubicBezTo>
                <a:cubicBezTo>
                  <a:pt x="5861976" y="463140"/>
                  <a:pt x="5947779" y="548696"/>
                  <a:pt x="6009102" y="660957"/>
                </a:cubicBezTo>
                <a:cubicBezTo>
                  <a:pt x="6070426" y="773219"/>
                  <a:pt x="6101088" y="909466"/>
                  <a:pt x="6101088" y="1069698"/>
                </a:cubicBezTo>
                <a:cubicBezTo>
                  <a:pt x="6101088" y="1226962"/>
                  <a:pt x="6070426" y="1360984"/>
                  <a:pt x="6009102" y="1471761"/>
                </a:cubicBezTo>
                <a:cubicBezTo>
                  <a:pt x="5947779" y="1582539"/>
                  <a:pt x="5861976" y="1667106"/>
                  <a:pt x="5751693" y="1725462"/>
                </a:cubicBezTo>
                <a:cubicBezTo>
                  <a:pt x="5641409" y="1783818"/>
                  <a:pt x="5512086" y="1812996"/>
                  <a:pt x="5363723" y="1812996"/>
                </a:cubicBezTo>
                <a:cubicBezTo>
                  <a:pt x="5217339" y="1812996"/>
                  <a:pt x="5089005" y="1783818"/>
                  <a:pt x="4978721" y="1725462"/>
                </a:cubicBezTo>
                <a:cubicBezTo>
                  <a:pt x="4868438" y="1667106"/>
                  <a:pt x="4783130" y="1582539"/>
                  <a:pt x="4722795" y="1471761"/>
                </a:cubicBezTo>
                <a:cubicBezTo>
                  <a:pt x="4662461" y="1360984"/>
                  <a:pt x="4632293" y="1226962"/>
                  <a:pt x="4632293" y="1069698"/>
                </a:cubicBezTo>
                <a:cubicBezTo>
                  <a:pt x="4632293" y="909466"/>
                  <a:pt x="4662461" y="773219"/>
                  <a:pt x="4722795" y="660957"/>
                </a:cubicBezTo>
                <a:cubicBezTo>
                  <a:pt x="4783130" y="548696"/>
                  <a:pt x="4868438" y="463140"/>
                  <a:pt x="4978721" y="404289"/>
                </a:cubicBezTo>
                <a:cubicBezTo>
                  <a:pt x="5089005" y="345438"/>
                  <a:pt x="5217339" y="316013"/>
                  <a:pt x="5363723" y="316013"/>
                </a:cubicBezTo>
                <a:close/>
                <a:moveTo>
                  <a:pt x="3711513" y="0"/>
                </a:moveTo>
                <a:lnTo>
                  <a:pt x="4104675" y="0"/>
                </a:lnTo>
                <a:lnTo>
                  <a:pt x="4104675" y="341235"/>
                </a:lnTo>
                <a:lnTo>
                  <a:pt x="4420688" y="341235"/>
                </a:lnTo>
                <a:lnTo>
                  <a:pt x="4420688" y="643896"/>
                </a:lnTo>
                <a:lnTo>
                  <a:pt x="4104675" y="643896"/>
                </a:lnTo>
                <a:lnTo>
                  <a:pt x="4104675" y="1261086"/>
                </a:lnTo>
                <a:cubicBezTo>
                  <a:pt x="4104675" y="1337245"/>
                  <a:pt x="4115308" y="1393623"/>
                  <a:pt x="4136573" y="1430219"/>
                </a:cubicBezTo>
                <a:cubicBezTo>
                  <a:pt x="4157838" y="1466816"/>
                  <a:pt x="4206056" y="1485114"/>
                  <a:pt x="4281227" y="1485114"/>
                </a:cubicBezTo>
                <a:lnTo>
                  <a:pt x="4420688" y="1485114"/>
                </a:lnTo>
                <a:lnTo>
                  <a:pt x="4420688" y="1789258"/>
                </a:lnTo>
                <a:lnTo>
                  <a:pt x="4267874" y="1789258"/>
                </a:lnTo>
                <a:cubicBezTo>
                  <a:pt x="4121489" y="1789258"/>
                  <a:pt x="4007992" y="1771702"/>
                  <a:pt x="3927381" y="1736589"/>
                </a:cubicBezTo>
                <a:cubicBezTo>
                  <a:pt x="3846771" y="1701477"/>
                  <a:pt x="3790640" y="1647077"/>
                  <a:pt x="3758989" y="1573390"/>
                </a:cubicBezTo>
                <a:cubicBezTo>
                  <a:pt x="3727338" y="1499703"/>
                  <a:pt x="3711513" y="1403514"/>
                  <a:pt x="3711513" y="1284824"/>
                </a:cubicBezTo>
                <a:lnTo>
                  <a:pt x="3711513" y="643896"/>
                </a:lnTo>
                <a:lnTo>
                  <a:pt x="3471165" y="643896"/>
                </a:lnTo>
                <a:lnTo>
                  <a:pt x="3471165" y="341235"/>
                </a:lnTo>
                <a:lnTo>
                  <a:pt x="3711513" y="341235"/>
                </a:lnTo>
                <a:close/>
              </a:path>
            </a:pathLst>
          </a:cu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41DA7FA0-8AFE-8DF6-A5A1-FCCE524E48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0742849">
            <a:off x="5623772" y="2679064"/>
            <a:ext cx="2038350" cy="203835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94E7284D-9843-F7A4-15E3-3DA255D06C6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5838612">
            <a:off x="531884" y="3151504"/>
            <a:ext cx="2038350" cy="203835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D65DE310-622A-90C4-3172-FAEC80A32C6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66485" y="492194"/>
            <a:ext cx="2837371" cy="5800847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81542457-0EA2-EE95-A3AA-2297F12F652E}"/>
              </a:ext>
            </a:extLst>
          </p:cNvPr>
          <p:cNvSpPr/>
          <p:nvPr/>
        </p:nvSpPr>
        <p:spPr>
          <a:xfrm>
            <a:off x="1628847" y="-822266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DFEC702-4EA5-C89B-DE17-32153CFF5CD6}"/>
              </a:ext>
            </a:extLst>
          </p:cNvPr>
          <p:cNvSpPr/>
          <p:nvPr/>
        </p:nvSpPr>
        <p:spPr>
          <a:xfrm>
            <a:off x="1735209" y="-959640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230ABE64-5585-BDCE-67ED-4352C2B3570D}"/>
              </a:ext>
            </a:extLst>
          </p:cNvPr>
          <p:cNvSpPr/>
          <p:nvPr/>
        </p:nvSpPr>
        <p:spPr>
          <a:xfrm>
            <a:off x="1766476" y="-822266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723C19F6-A3A2-B018-F77F-9C634FC51C2F}"/>
              </a:ext>
            </a:extLst>
          </p:cNvPr>
          <p:cNvSpPr/>
          <p:nvPr/>
        </p:nvSpPr>
        <p:spPr>
          <a:xfrm>
            <a:off x="1506498" y="-807241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2E511A84-A93C-C015-9D28-608F3C432DBA}"/>
              </a:ext>
            </a:extLst>
          </p:cNvPr>
          <p:cNvSpPr/>
          <p:nvPr/>
        </p:nvSpPr>
        <p:spPr>
          <a:xfrm>
            <a:off x="1873544" y="-942577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F0F53CF-3156-A4F5-6169-AD96C1E53D82}"/>
              </a:ext>
            </a:extLst>
          </p:cNvPr>
          <p:cNvSpPr/>
          <p:nvPr/>
        </p:nvSpPr>
        <p:spPr>
          <a:xfrm>
            <a:off x="1563165" y="-690334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9D43599-A619-E458-C789-F6ED7921B572}"/>
              </a:ext>
            </a:extLst>
          </p:cNvPr>
          <p:cNvSpPr/>
          <p:nvPr/>
        </p:nvSpPr>
        <p:spPr>
          <a:xfrm>
            <a:off x="1685514" y="-705359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832D671E-2453-5221-2D06-E43578E22DFB}"/>
              </a:ext>
            </a:extLst>
          </p:cNvPr>
          <p:cNvSpPr/>
          <p:nvPr/>
        </p:nvSpPr>
        <p:spPr>
          <a:xfrm>
            <a:off x="1899088" y="-809082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DE72895-E936-37B9-F041-9925C2B6BC53}"/>
              </a:ext>
            </a:extLst>
          </p:cNvPr>
          <p:cNvSpPr/>
          <p:nvPr/>
        </p:nvSpPr>
        <p:spPr>
          <a:xfrm>
            <a:off x="1812370" y="-693958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94A6AB45-7A44-0B03-1221-7257A04959A5}"/>
              </a:ext>
            </a:extLst>
          </p:cNvPr>
          <p:cNvSpPr/>
          <p:nvPr/>
        </p:nvSpPr>
        <p:spPr>
          <a:xfrm>
            <a:off x="1431802" y="-691691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5E6D2074-34C6-2DEF-AA69-55034A90087C}"/>
              </a:ext>
            </a:extLst>
          </p:cNvPr>
          <p:cNvSpPr/>
          <p:nvPr/>
        </p:nvSpPr>
        <p:spPr>
          <a:xfrm>
            <a:off x="1728526" y="-584793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7A8DC69-3FBA-1C23-7BFE-4CCB3806F44F}"/>
              </a:ext>
            </a:extLst>
          </p:cNvPr>
          <p:cNvSpPr/>
          <p:nvPr/>
        </p:nvSpPr>
        <p:spPr>
          <a:xfrm>
            <a:off x="1598795" y="-567272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3EB7D20C-B1D4-0BA6-D04C-689D4392DE6C}"/>
              </a:ext>
            </a:extLst>
          </p:cNvPr>
          <p:cNvSpPr/>
          <p:nvPr/>
        </p:nvSpPr>
        <p:spPr>
          <a:xfrm>
            <a:off x="1873544" y="-571609"/>
            <a:ext cx="122349" cy="12234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phone&#10;&#10;Description automatically generated">
            <a:extLst>
              <a:ext uri="{FF2B5EF4-FFF2-40B4-BE49-F238E27FC236}">
                <a16:creationId xmlns:a16="http://schemas.microsoft.com/office/drawing/2014/main" id="{C0EF2D91-929C-33CC-125C-1FE31834C2F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485" y="492193"/>
            <a:ext cx="2837371" cy="580084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4B0FDB1-39D4-F0BD-F625-3D8C2BFCAC9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866485" y="492192"/>
            <a:ext cx="2837371" cy="580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679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0.00394 L 0.00039 0.00417 C 0.00104 0.01343 0.00169 0.02292 0.00248 0.03241 C 0.00261 0.0338 0.00313 0.03495 0.00313 0.03611 C 0.00352 0.04236 0.00365 0.04861 0.00391 0.05463 C 0.00339 0.05787 0.00352 0.06181 0.00248 0.06458 C 0.00156 0.0669 0.00026 0.06921 -0.00026 0.07199 C -0.00052 0.07315 -0.00065 0.07454 -0.00104 0.07569 C -0.00195 0.07917 -0.0039 0.08264 -0.00586 0.08426 C -0.0069 0.08519 -0.0082 0.08519 -0.00937 0.08542 C -0.01471 0.08519 -0.02005 0.08519 -0.02526 0.08426 C -0.02956 0.08357 -0.03307 0.08194 -0.03711 0.08056 C -0.04687 0.07755 -0.0362 0.08125 -0.04479 0.07801 C -0.05403 0.07847 -0.06328 0.07778 -0.07252 0.0794 C -0.07357 0.07963 -0.07383 0.08218 -0.07461 0.0831 C -0.07539 0.0838 -0.07643 0.0838 -0.07734 0.08426 C -0.07812 0.08634 -0.07903 0.08819 -0.07943 0.09051 C -0.07995 0.09236 -0.07995 0.09444 -0.08021 0.09653 C -0.0806 0.09977 -0.08112 0.10301 -0.08151 0.10625 C -0.08112 0.11528 -0.08177 0.11991 -0.07943 0.12732 C -0.07864 0.12986 -0.07747 0.13218 -0.07669 0.13472 C -0.0763 0.13588 -0.0763 0.13727 -0.07617 0.13843 C -0.07526 0.14074 -0.07318 0.1456 -0.07318 0.14607 C -0.0737 0.15208 -0.07396 0.1581 -0.07461 0.16412 C -0.07487 0.1669 -0.07526 0.16944 -0.07617 0.17176 C -0.07669 0.17315 -0.07799 0.17338 -0.0789 0.17431 C -0.08034 0.17593 -0.08177 0.17824 -0.08359 0.17917 C -0.08633 0.18032 -0.09193 0.18171 -0.09193 0.18194 C -0.0931 0.18241 -0.0944 0.1831 -0.09544 0.1838 C -0.09661 0.18495 -0.09765 0.18681 -0.09896 0.18773 C -0.10026 0.18889 -0.10169 0.18912 -0.10312 0.19028 C -0.11367 0.19699 -0.09857 0.18796 -0.11068 0.19514 C -0.11185 0.19676 -0.11315 0.19815 -0.11419 0.20023 C -0.11497 0.20116 -0.11549 0.20278 -0.11627 0.20394 C -0.11693 0.20463 -0.11771 0.20532 -0.11836 0.20625 C -0.12291 0.21366 -0.12226 0.2125 -0.12461 0.21875 C -0.12526 0.22199 -0.12617 0.22454 -0.12461 0.22847 C -0.12383 0.23079 -0.12213 0.23148 -0.12109 0.23333 C -0.12057 0.23449 -0.12031 0.23611 -0.11979 0.23727 C -0.11771 0.24051 -0.11471 0.24097 -0.11211 0.24213 C -0.1112 0.24236 -0.11028 0.24282 -0.10937 0.24329 C -0.10859 0.24421 -0.10807 0.24514 -0.10729 0.24583 C -0.1013 0.25046 -0.09987 0.25069 -0.09401 0.25324 C -0.08568 0.25278 -0.07734 0.25278 -0.06901 0.25208 C -0.06575 0.25162 -0.0625 0.25069 -0.05937 0.24954 C -0.05794 0.24907 -0.05664 0.24769 -0.05521 0.24699 C -0.05377 0.24653 -0.05234 0.2463 -0.05104 0.24583 C -0.04609 0.2463 -0.04114 0.24514 -0.03646 0.24699 C -0.03463 0.24769 -0.03385 0.25162 -0.03229 0.25324 C -0.02799 0.25741 -0.02344 0.26042 -0.01901 0.26412 C -0.01836 0.26482 -0.01771 0.26597 -0.01693 0.2669 C -0.01562 0.26806 -0.01419 0.26921 -0.01276 0.2706 C -0.01185 0.27315 -0.01094 0.27616 -0.01002 0.27917 C -0.00885 0.28333 -0.00885 0.29051 -0.00859 0.29398 C -0.00911 0.30185 -0.0095 0.30949 -0.01002 0.31736 C -0.01028 0.3206 -0.01041 0.32384 -0.01068 0.32732 C -0.01107 0.33032 -0.01159 0.33287 -0.01211 0.33588 C -0.01276 0.34097 -0.01367 0.34421 -0.01146 0.34838 C -0.01028 0.35023 -0.00729 0.35324 -0.00729 0.35347 C -0.00664 0.35486 -0.0056 0.35787 -0.00443 0.35949 C -0.0039 0.35995 -0.00312 0.36019 -0.00234 0.36065 C -0.00052 0.36157 0.0013 0.3625 0.00313 0.36319 C 0.00547 0.36389 0.00781 0.36458 0.01016 0.36551 C 0.02526 0.36991 0.00847 0.36435 0.01914 0.36806 L 0.04623 0.36551 C 0.04896 0.36528 0.05261 0.36319 0.05521 0.36157 C 0.05729 0.36065 0.05938 0.35926 0.06133 0.35787 C 0.06289 0.35718 0.06432 0.35718 0.06563 0.35694 C 0.07123 0.35764 0.07682 0.35787 0.08229 0.35949 C 0.08724 0.36065 0.09688 0.36551 0.09688 0.36574 C 0.09857 0.36759 0.10013 0.36991 0.10182 0.37153 C 0.10313 0.37292 0.10469 0.37361 0.10599 0.37523 C 0.11107 0.38403 0.11459 0.3912 0.11706 0.40255 C 0.11771 0.40532 0.11797 0.40833 0.11849 0.41134 C 0.11862 0.41412 0.11888 0.4169 0.11914 0.41991 C 0.11953 0.42292 0.12031 0.42639 0.12057 0.42963 C 0.12136 0.43958 0.12149 0.4581 0.12331 0.46898 C 0.12357 0.4706 0.12422 0.47176 0.12474 0.47269 C 0.12604 0.47569 0.12748 0.4787 0.12891 0.48171 C 0.13034 0.48472 0.13138 0.48866 0.13307 0.49144 C 0.13373 0.49282 0.1349 0.49306 0.13581 0.49398 C 0.13685 0.49514 0.1375 0.49676 0.13854 0.49769 C 0.14128 0.5 0.14401 0.50046 0.14688 0.50139 C 0.18998 0.49954 0.18177 0.49931 0.23724 0.50139 C 0.23959 0.50139 0.24232 0.50208 0.24466 0.50255 C 0.24597 0.50301 0.24727 0.50301 0.24831 0.50394 C 0.25143 0.50625 0.25339 0.50903 0.25599 0.5125 C 0.25886 0.52269 0.26016 0.52245 0.25729 0.53472 C 0.25703 0.53588 0.25599 0.53634 0.25521 0.53727 C 0.25456 0.53889 0.25378 0.54028 0.25313 0.5419 C 0.25156 0.5463 0.24922 0.55394 0.24831 0.55787 C 0.24753 0.56181 0.2474 0.56597 0.24623 0.56921 C 0.24115 0.58426 0.24779 0.56366 0.24141 0.59028 C 0.2405 0.59398 0.23906 0.59769 0.23776 0.60139 C 0.2362 0.61991 0.23542 0.62199 0.23724 0.64468 C 0.23737 0.64699 0.23867 0.64861 0.23932 0.65069 C 0.24024 0.65394 0.24076 0.65787 0.24206 0.66065 C 0.2431 0.66273 0.24505 0.66319 0.24623 0.66528 C 0.24714 0.66736 0.24792 0.66991 0.24896 0.67176 C 0.24961 0.67245 0.25039 0.67269 0.25104 0.67269 C 0.25417 0.67338 0.25742 0.67384 0.26081 0.67407 C 0.27656 0.67338 0.29284 0.67176 0.30873 0.67407 C 0.3138 0.675 0.31888 0.67662 0.32396 0.67801 C 0.32513 0.67801 0.32643 0.67847 0.32748 0.67917 C 0.33177 0.68171 0.33581 0.68519 0.33998 0.68773 C 0.34727 0.69213 0.34414 0.68982 0.34896 0.69398 C 0.35352 0.70301 0.35794 0.71134 0.36146 0.72245 C 0.36263 0.72546 0.36276 0.72986 0.36354 0.73333 C 0.36472 0.73843 0.36563 0.74329 0.36706 0.74815 C 0.36836 0.75324 0.36979 0.7581 0.3711 0.76319 C 0.3724 0.7669 0.37383 0.77014 0.37474 0.77407 C 0.37591 0.7787 0.37539 0.78542 0.37748 0.78912 C 0.38438 0.80139 0.3707 0.77662 0.38646 0.8088 C 0.38841 0.81273 0.3944 0.82431 0.39831 0.82732 C 0.4 0.82847 0.40156 0.82986 0.40313 0.83079 C 0.40456 0.83194 0.40599 0.83287 0.40729 0.83357 C 0.40873 0.83403 0.41016 0.83426 0.41146 0.83472 C 0.42031 0.84745 0.41927 0.84745 0.43099 0.85694 C 0.43242 0.8581 0.4405 0.85926 0.44063 0.85949 C 0.44271 0.86019 0.44479 0.86157 0.44688 0.86157 C 0.46081 0.86366 0.47487 0.86134 0.48854 0.86551 C 0.49154 0.8662 0.49271 0.87292 0.49479 0.87662 C 0.49675 0.87986 0.4987 0.88287 0.50039 0.88657 C 0.50222 0.89028 0.50404 0.89398 0.50599 0.89769 C 0.50729 0.90023 0.50886 0.90232 0.51016 0.90486 C 0.51094 0.90694 0.51133 0.90949 0.51224 0.91134 C 0.51302 0.91273 0.51419 0.91343 0.51498 0.91505 C 0.52188 0.92685 0.51511 0.91736 0.52188 0.93102 C 0.52266 0.93218 0.52383 0.93357 0.52474 0.93472 C 0.52826 0.94745 0.52318 0.92894 0.52891 0.94838 C 0.52956 0.95069 0.53047 0.95301 0.53099 0.95579 C 0.53229 0.96181 0.53307 0.96806 0.53438 0.97431 C 0.53477 0.97546 0.53542 0.97662 0.53581 0.97801 C 0.53945 0.98958 0.53672 0.98542 0.54063 0.99028 C 0.54089 0.9919 0.54089 0.99375 0.54141 0.99514 C 0.54193 0.99676 0.54297 0.99745 0.54349 0.99884 C 0.54492 1.00347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6" dur="8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039 0.00394 L 0.00039 0.00417 C 0.00104 0.01343 0.00169 0.02292 0.00247 0.03241 C 0.0026 0.0338 0.00312 0.03496 0.00312 0.03611 C 0.00351 0.04236 0.00364 0.04861 0.0039 0.05463 C 0.00338 0.05787 0.00351 0.06181 0.00247 0.06459 C 0.00156 0.0669 0.00026 0.06922 -0.00026 0.07199 C -0.00053 0.07315 -0.00066 0.07454 -0.00105 0.0757 C -0.00196 0.07917 -0.00391 0.08264 -0.00586 0.08426 C -0.00691 0.08519 -0.00821 0.08519 -0.00938 0.08542 C -0.01472 0.08519 -0.02006 0.08519 -0.02526 0.08426 C -0.02956 0.08357 -0.03308 0.08195 -0.03711 0.08056 C -0.04688 0.07755 -0.0362 0.08125 -0.0448 0.07801 C -0.05404 0.07848 -0.06329 0.07778 -0.07253 0.0794 C -0.07357 0.07963 -0.07383 0.08218 -0.07461 0.0831 C -0.07539 0.0838 -0.07644 0.0838 -0.07735 0.08426 C -0.07813 0.08635 -0.07904 0.0882 -0.07943 0.09051 C -0.07995 0.09236 -0.07995 0.09445 -0.08021 0.09653 C -0.0806 0.09977 -0.08112 0.10301 -0.08151 0.10625 C -0.08112 0.11574 -0.08178 0.11991 -0.07943 0.12732 C -0.07865 0.12986 -0.07748 0.13218 -0.0767 0.13473 C -0.07631 0.13588 -0.07631 0.13727 -0.07605 0.13843 C -0.07526 0.14074 -0.07318 0.1456 -0.07318 0.14607 C -0.0737 0.15209 -0.07396 0.1581 -0.07461 0.16412 C -0.07487 0.1669 -0.07513 0.16945 -0.07605 0.17176 C -0.0767 0.17315 -0.07787 0.17338 -0.07891 0.17431 C -0.08034 0.17593 -0.08178 0.17824 -0.0836 0.17917 C -0.08633 0.18033 -0.09193 0.18172 -0.09193 0.18195 C -0.0931 0.18241 -0.09441 0.1831 -0.09545 0.1838 C -0.09662 0.18496 -0.09766 0.18681 -0.09896 0.18773 C -0.10026 0.18889 -0.1017 0.18912 -0.10313 0.19028 C -0.11368 0.19699 -0.09857 0.18797 -0.11068 0.19514 C -0.11185 0.19676 -0.11316 0.19815 -0.1142 0.20023 C -0.11498 0.20116 -0.1155 0.20278 -0.11628 0.20394 C -0.11693 0.20463 -0.11771 0.20533 -0.11836 0.20625 C -0.12292 0.21366 -0.12227 0.2125 -0.12461 0.21875 C -0.12526 0.22199 -0.12618 0.22454 -0.12461 0.22848 C -0.12383 0.23079 -0.12214 0.23148 -0.1211 0.23334 C -0.12058 0.23449 -0.12032 0.23611 -0.1198 0.23727 C -0.11771 0.24051 -0.11472 0.24098 -0.11211 0.24213 C -0.1112 0.24236 -0.11029 0.24283 -0.10938 0.24329 C -0.1086 0.24422 -0.10808 0.24514 -0.1073 0.24584 C -0.10131 0.25047 -0.09987 0.2507 -0.09401 0.25324 C -0.08568 0.25278 -0.07735 0.25278 -0.06901 0.25209 C -0.06576 0.25162 -0.0625 0.2507 -0.05938 0.24954 C -0.05795 0.24908 -0.05664 0.24769 -0.05521 0.24699 C -0.05378 0.24653 -0.05235 0.2463 -0.05105 0.24584 C -0.0461 0.2463 -0.04115 0.24514 -0.03646 0.24699 C -0.03464 0.24769 -0.03386 0.25162 -0.0323 0.25324 C -0.028 0.25741 -0.02344 0.26042 -0.01901 0.26412 C -0.01836 0.26482 -0.01771 0.26598 -0.01693 0.2669 C -0.01563 0.26806 -0.0142 0.26922 -0.01276 0.2706 C -0.01185 0.27315 -0.01081 0.27616 -0.01003 0.27917 C -0.00886 0.28334 -0.00886 0.29051 -0.0086 0.29398 C -0.00912 0.30185 -0.00951 0.30949 -0.01003 0.31736 C -0.01029 0.3206 -0.01042 0.32385 -0.01068 0.32732 C -0.01107 0.33033 -0.01159 0.33287 -0.01211 0.33588 C -0.01276 0.34098 -0.01368 0.34422 -0.01146 0.34838 C -0.01029 0.35023 -0.0073 0.35324 -0.0073 0.35348 C -0.00664 0.35486 -0.0056 0.35787 -0.00443 0.35949 C -0.00391 0.35996 -0.00313 0.36019 -0.00235 0.36065 C -0.00053 0.36158 0.0013 0.3625 0.00312 0.3632 C 0.00546 0.36389 0.00781 0.36459 0.01015 0.36551 C 0.02526 0.36991 0.00846 0.36435 0.01914 0.36806 L 0.04622 0.36551 C 0.04895 0.36528 0.0526 0.3632 0.0552 0.36158 C 0.05729 0.36065 0.05937 0.35926 0.06132 0.35787 C 0.06289 0.35718 0.06432 0.35718 0.06562 0.35695 C 0.07122 0.35764 0.07682 0.35787 0.08229 0.35949 C 0.08724 0.36065 0.09687 0.36551 0.09687 0.36574 C 0.09856 0.3676 0.10013 0.36991 0.10182 0.37153 C 0.10312 0.37292 0.10468 0.37361 0.10599 0.37523 C 0.11106 0.38403 0.11458 0.39121 0.11705 0.40255 C 0.1177 0.40533 0.11796 0.40834 0.11849 0.41135 C 0.11862 0.41412 0.11888 0.4169 0.11914 0.41991 C 0.11953 0.42292 0.12031 0.42639 0.12057 0.42963 C 0.12135 0.43959 0.12148 0.4581 0.1233 0.46898 C 0.12356 0.4706 0.12421 0.47176 0.12474 0.47269 C 0.12604 0.4757 0.12747 0.47871 0.1289 0.48172 C 0.13033 0.48473 0.13138 0.48866 0.13307 0.49144 C 0.13372 0.49283 0.13489 0.49306 0.1358 0.49398 C 0.13684 0.49514 0.1375 0.49676 0.13854 0.49769 C 0.14127 0.5 0.14401 0.50047 0.14687 0.50139 C 0.18997 0.49954 0.18177 0.49931 0.23724 0.50139 C 0.23958 0.50139 0.24231 0.50209 0.24466 0.50255 C 0.24596 0.50301 0.24726 0.50301 0.2483 0.50394 C 0.25143 0.50625 0.25338 0.50903 0.25599 0.5125 C 0.25885 0.52269 0.26015 0.52246 0.25729 0.53473 C 0.25703 0.53588 0.25599 0.53635 0.2552 0.53727 C 0.25455 0.53889 0.25377 0.54028 0.25312 0.5419 C 0.25156 0.5463 0.24921 0.55394 0.2483 0.55787 C 0.24752 0.56181 0.24739 0.56598 0.24622 0.56922 C 0.24114 0.58426 0.24778 0.56366 0.2414 0.59028 C 0.24049 0.59398 0.23906 0.59769 0.23776 0.60139 C 0.23619 0.61991 0.23541 0.62199 0.23724 0.64468 C 0.23737 0.64699 0.23867 0.64861 0.23932 0.6507 C 0.24023 0.65394 0.24075 0.65787 0.24205 0.66065 C 0.24309 0.66273 0.24505 0.6632 0.24622 0.66528 C 0.24713 0.66736 0.24791 0.66991 0.24895 0.67176 C 0.24961 0.67246 0.25039 0.67269 0.25104 0.67269 C 0.25416 0.67338 0.25742 0.67385 0.2608 0.67408 C 0.27656 0.67338 0.29283 0.67176 0.30872 0.67408 C 0.3138 0.675 0.31888 0.67662 0.32395 0.67801 C 0.32513 0.67801 0.32643 0.67848 0.32747 0.67917 C 0.33177 0.68172 0.3358 0.68519 0.33997 0.68773 C 0.34726 0.69213 0.34414 0.68982 0.34895 0.69398 C 0.35351 0.70301 0.35794 0.71135 0.36145 0.72246 C 0.36263 0.72547 0.36276 0.72986 0.36354 0.73334 C 0.36471 0.73843 0.36562 0.74329 0.36705 0.74815 C 0.36836 0.75324 0.36979 0.7581 0.37109 0.7632 C 0.37239 0.7669 0.37382 0.77014 0.37474 0.77408 C 0.37591 0.77871 0.37539 0.78542 0.37747 0.78912 C 0.38437 0.80139 0.3707 0.77662 0.38645 0.8088 C 0.38841 0.81273 0.3944 0.82431 0.3983 0.82732 C 0.4 0.82848 0.40156 0.82986 0.40312 0.83079 C 0.40455 0.83195 0.40599 0.83287 0.40729 0.83357 C 0.40872 0.83403 0.41015 0.83426 0.41145 0.83473 C 0.42031 0.84746 0.41927 0.84746 0.43099 0.85695 C 0.43242 0.8581 0.44049 0.85926 0.44062 0.85949 C 0.4427 0.86019 0.44479 0.86158 0.44687 0.86158 C 0.4608 0.86366 0.47487 0.86135 0.48854 0.86551 C 0.49153 0.86621 0.4927 0.87292 0.49479 0.87662 C 0.49674 0.87986 0.49869 0.88287 0.50039 0.88658 C 0.50221 0.89028 0.50403 0.89398 0.50599 0.89769 C 0.50729 0.90023 0.50885 0.90232 0.51015 0.90486 C 0.51093 0.90695 0.51132 0.90949 0.51224 0.91135 C 0.51302 0.91273 0.51419 0.91343 0.51497 0.91505 C 0.52187 0.92685 0.5151 0.91736 0.52187 0.93102 C 0.52265 0.93218 0.52382 0.93357 0.52474 0.93473 C 0.52825 0.94746 0.52317 0.92894 0.5289 0.94838 C 0.52955 0.9507 0.53046 0.95301 0.53099 0.95579 C 0.53229 0.96181 0.53307 0.96806 0.53437 0.97431 C 0.53476 0.97547 0.53541 0.97662 0.5358 0.97801 C 0.53945 0.98959 0.53671 0.98542 0.54062 0.99028 C 0.54088 0.9919 0.54088 0.99375 0.5414 0.99514 C 0.54192 0.99676 0.54296 0.99746 0.54349 0.99885 C 0.54492 1.00348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8" dur="8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00039 0.00394 L 0.00039 0.00417 C 0.00104 0.01343 0.00169 0.02292 0.00247 0.03241 C 0.0026 0.0338 0.00312 0.03495 0.00312 0.03611 C 0.00352 0.04236 0.00365 0.04861 0.00391 0.05463 C 0.00339 0.05787 0.00352 0.06181 0.00247 0.06458 C 0.00156 0.0669 0.00026 0.06921 -0.00026 0.07199 C -0.00052 0.07315 -0.00065 0.07454 -0.00104 0.07569 C -0.00195 0.07917 -0.00391 0.08264 -0.00586 0.08426 C -0.0069 0.08519 -0.0082 0.08519 -0.00938 0.08542 C -0.01471 0.08519 -0.02005 0.08519 -0.02526 0.08426 C -0.02956 0.08357 -0.03307 0.08194 -0.03711 0.08056 C -0.04688 0.07755 -0.0362 0.08125 -0.04479 0.07801 C -0.05404 0.07847 -0.06328 0.07778 -0.07253 0.0794 C -0.07357 0.07963 -0.07383 0.08218 -0.07461 0.0831 C -0.07539 0.0838 -0.07643 0.0838 -0.07734 0.08426 C -0.07813 0.08634 -0.07904 0.08819 -0.07943 0.09051 C -0.07995 0.09236 -0.07995 0.09444 -0.08021 0.09653 C -0.0806 0.09977 -0.08112 0.10301 -0.08151 0.10625 C -0.08112 0.11528 -0.08177 0.11991 -0.07943 0.12732 C -0.07865 0.12986 -0.07747 0.13218 -0.07669 0.13472 C -0.0763 0.13588 -0.0763 0.13727 -0.07604 0.13843 C -0.07526 0.14074 -0.07318 0.1456 -0.07318 0.14607 C -0.0737 0.15208 -0.07396 0.1581 -0.07461 0.16412 C -0.07487 0.1669 -0.07513 0.16944 -0.07604 0.17176 C -0.07669 0.17315 -0.07786 0.17338 -0.07891 0.17431 C -0.08034 0.17593 -0.08177 0.17824 -0.08359 0.17917 C -0.08633 0.18032 -0.09193 0.18171 -0.09193 0.18194 C -0.0931 0.18241 -0.0944 0.1831 -0.09544 0.1838 C -0.09661 0.18495 -0.09766 0.18681 -0.09896 0.18773 C -0.10026 0.18889 -0.10169 0.18912 -0.10313 0.19028 C -0.11367 0.19699 -0.09857 0.18796 -0.11068 0.19514 C -0.11185 0.19676 -0.11315 0.19815 -0.11419 0.20023 C -0.11497 0.20116 -0.11549 0.20278 -0.11628 0.20394 C -0.11693 0.20463 -0.11771 0.20532 -0.11836 0.20625 C -0.12292 0.21366 -0.12227 0.2125 -0.12461 0.21875 C -0.12526 0.22199 -0.12617 0.22454 -0.12461 0.22847 C -0.12383 0.23079 -0.12214 0.23148 -0.12109 0.23333 C -0.12057 0.23449 -0.12031 0.23611 -0.11979 0.23727 C -0.11771 0.24051 -0.11471 0.24097 -0.11211 0.24213 C -0.1112 0.24236 -0.11029 0.24282 -0.10938 0.24329 C -0.10859 0.24421 -0.10807 0.24514 -0.10729 0.24583 C -0.1013 0.25046 -0.09987 0.25069 -0.09401 0.25324 C -0.08568 0.25278 -0.07734 0.25278 -0.06901 0.25208 C -0.06576 0.25162 -0.0625 0.25069 -0.05938 0.24954 C -0.05794 0.24907 -0.05664 0.24769 -0.05521 0.24699 C -0.05378 0.24653 -0.05234 0.2463 -0.05104 0.24583 C -0.04609 0.2463 -0.04115 0.24514 -0.03646 0.24699 C -0.03464 0.24769 -0.03385 0.25162 -0.03229 0.25324 C -0.02799 0.25741 -0.02344 0.26042 -0.01901 0.26412 C -0.01836 0.26482 -0.01771 0.26597 -0.01693 0.2669 C -0.01563 0.26806 -0.01419 0.26921 -0.01276 0.2706 C -0.01185 0.27315 -0.01081 0.27616 -0.01003 0.27917 C -0.00885 0.28333 -0.00885 0.29051 -0.00859 0.29398 C -0.00911 0.30185 -0.00951 0.30949 -0.01003 0.31736 C -0.01029 0.3206 -0.01042 0.32384 -0.01068 0.32732 C -0.01107 0.33032 -0.01159 0.33287 -0.01211 0.33588 C -0.01276 0.34097 -0.01367 0.34421 -0.01146 0.34838 C -0.01029 0.35023 -0.00729 0.35324 -0.00729 0.35347 C -0.00664 0.35486 -0.0056 0.35787 -0.00443 0.35949 C -0.00391 0.35995 -0.00313 0.36019 -0.00234 0.36065 C -0.00052 0.36157 0.0013 0.3625 0.00312 0.36319 C 0.00547 0.36389 0.00781 0.36458 0.01016 0.36551 C 0.02526 0.36991 0.00846 0.36435 0.01914 0.36806 L 0.04622 0.36551 C 0.04896 0.36528 0.0526 0.36319 0.05521 0.36157 C 0.05729 0.36065 0.05937 0.35926 0.06133 0.35787 C 0.06289 0.35718 0.06432 0.35718 0.06562 0.35694 C 0.07122 0.35764 0.07682 0.35787 0.08229 0.35949 C 0.08724 0.36065 0.09687 0.36551 0.09687 0.36574 C 0.09857 0.36759 0.10013 0.36991 0.10182 0.37153 C 0.10312 0.37292 0.10469 0.37361 0.10599 0.37523 C 0.11107 0.38403 0.11458 0.3912 0.11706 0.40255 C 0.11771 0.40532 0.11797 0.40833 0.11849 0.41134 C 0.11862 0.41412 0.11888 0.4169 0.11914 0.41991 C 0.11953 0.42292 0.12031 0.42639 0.12057 0.42963 C 0.12135 0.43958 0.12148 0.4581 0.12331 0.46898 C 0.12357 0.4706 0.12422 0.47176 0.12474 0.47269 C 0.12604 0.47569 0.12747 0.4787 0.12891 0.48171 C 0.13034 0.48472 0.13138 0.48866 0.13307 0.49144 C 0.13372 0.49282 0.1349 0.49306 0.13581 0.49398 C 0.13685 0.49514 0.1375 0.49676 0.13854 0.49769 C 0.14128 0.5 0.14401 0.50046 0.14687 0.50139 C 0.18997 0.49954 0.18177 0.49931 0.23724 0.50139 C 0.23958 0.50139 0.24232 0.50208 0.24466 0.50255 C 0.24596 0.50301 0.24727 0.50301 0.24831 0.50394 C 0.25143 0.50625 0.25339 0.50903 0.25599 0.5125 C 0.25885 0.52269 0.26016 0.52245 0.25729 0.53472 C 0.25703 0.53588 0.25599 0.53634 0.25521 0.53727 C 0.25456 0.53889 0.25378 0.54028 0.25312 0.5419 C 0.25156 0.5463 0.24922 0.55394 0.24831 0.55787 C 0.24753 0.56181 0.2474 0.56597 0.24622 0.56921 C 0.24115 0.58426 0.24779 0.56366 0.24141 0.59028 C 0.24049 0.59398 0.23906 0.59769 0.23776 0.60139 C 0.2362 0.61991 0.23542 0.62199 0.23724 0.64468 C 0.23737 0.64699 0.23867 0.64861 0.23932 0.65069 C 0.24023 0.65394 0.24076 0.65787 0.24206 0.66065 C 0.2431 0.66273 0.24505 0.66319 0.24622 0.66528 C 0.24714 0.66736 0.24792 0.66991 0.24896 0.67176 C 0.24961 0.67245 0.25039 0.67269 0.25104 0.67269 C 0.25417 0.67338 0.25742 0.67384 0.26081 0.67407 C 0.27656 0.67338 0.29284 0.67176 0.30872 0.67407 C 0.3138 0.675 0.31888 0.67662 0.32396 0.67801 C 0.32513 0.67801 0.32643 0.67847 0.32747 0.67917 C 0.33177 0.68171 0.33581 0.68519 0.33997 0.68773 C 0.34727 0.69213 0.34414 0.68982 0.34896 0.69398 C 0.35352 0.70301 0.35794 0.71134 0.36146 0.72245 C 0.36263 0.72546 0.36276 0.72986 0.36354 0.73333 C 0.36471 0.73843 0.36562 0.74329 0.36706 0.74815 C 0.36836 0.75324 0.36979 0.7581 0.37109 0.76319 C 0.3724 0.7669 0.37383 0.77014 0.37474 0.77407 C 0.37591 0.7787 0.37539 0.78542 0.37747 0.78912 C 0.38437 0.80139 0.3707 0.77662 0.38646 0.8088 C 0.38841 0.81273 0.3944 0.82431 0.39831 0.82732 C 0.4 0.82847 0.40156 0.82986 0.40312 0.83079 C 0.40456 0.83194 0.40599 0.83287 0.40729 0.83357 C 0.40872 0.83403 0.41016 0.83426 0.41146 0.83472 C 0.42031 0.84745 0.41927 0.84745 0.43099 0.85694 C 0.43242 0.8581 0.44049 0.85926 0.44062 0.85949 C 0.44271 0.86019 0.44479 0.86157 0.44687 0.86157 C 0.46081 0.86366 0.47487 0.86134 0.48854 0.86551 C 0.49154 0.8662 0.49271 0.87292 0.49479 0.87662 C 0.49674 0.87986 0.4987 0.88287 0.50039 0.88657 C 0.50221 0.89028 0.50404 0.89398 0.50599 0.89769 C 0.50729 0.90023 0.50885 0.90232 0.51016 0.90486 C 0.51094 0.90694 0.51133 0.90949 0.51224 0.91134 C 0.51302 0.91273 0.51419 0.91343 0.51497 0.91505 C 0.52187 0.92685 0.5151 0.91736 0.52187 0.93102 C 0.52266 0.93218 0.52383 0.93357 0.52474 0.93472 C 0.52826 0.94745 0.52318 0.92894 0.52891 0.94838 C 0.52956 0.95069 0.53047 0.95301 0.53099 0.95579 C 0.53229 0.96181 0.53307 0.96806 0.53437 0.97431 C 0.53477 0.97546 0.53542 0.97662 0.53581 0.97801 C 0.53945 0.98958 0.53672 0.98542 0.54062 0.99028 C 0.54089 0.9919 0.54089 0.99375 0.54141 0.99514 C 0.54193 0.99676 0.54297 0.99745 0.54349 0.99884 C 0.54492 1.00347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10" dur="8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accel="50000" decel="5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0.00026 0.00393 L 0.00026 0.00416 C 0.00104 0.01342 0.00169 0.02291 0.00247 0.0324 C 0.0026 0.03379 0.00299 0.03495 0.00299 0.03611 C 0.00351 0.04236 0.00364 0.04861 0.0039 0.05462 C 0.00338 0.05787 0.00351 0.0618 0.00247 0.06458 C 0.00156 0.06689 0.00026 0.06921 -0.00026 0.07199 C -0.00053 0.07314 -0.00066 0.07453 -0.00105 0.07569 C -0.00196 0.07916 -0.00391 0.08263 -0.00586 0.08425 C -0.00691 0.08518 -0.00821 0.08518 -0.00938 0.08541 C -0.01472 0.08518 -0.02006 0.08518 -0.02526 0.08425 C -0.02956 0.08356 -0.03308 0.08194 -0.03711 0.08055 C -0.04688 0.07754 -0.0362 0.08125 -0.0448 0.078 C -0.05404 0.07847 -0.06329 0.07777 -0.07253 0.07939 C -0.07357 0.07962 -0.07383 0.08217 -0.07461 0.0831 C -0.07539 0.08379 -0.07644 0.08379 -0.07735 0.08425 C -0.07813 0.08634 -0.07904 0.08819 -0.07943 0.0905 C -0.07995 0.09236 -0.07995 0.09444 -0.08021 0.09652 C -0.0806 0.09976 -0.08112 0.103 -0.08151 0.10625 C -0.08112 0.11527 -0.08178 0.1199 -0.07943 0.12731 C -0.07865 0.12986 -0.07748 0.13217 -0.0767 0.13472 C -0.07631 0.13587 -0.07631 0.13726 -0.07618 0.13842 C -0.07526 0.14074 -0.07318 0.1456 -0.07318 0.14606 C -0.0737 0.15208 -0.07396 0.1581 -0.07461 0.16412 C -0.07487 0.16689 -0.07526 0.16944 -0.07618 0.17175 C -0.0767 0.17314 -0.078 0.17337 -0.07891 0.1743 C -0.08034 0.17592 -0.08178 0.17824 -0.0836 0.17916 C -0.08633 0.18032 -0.09193 0.18171 -0.09193 0.18194 C -0.0931 0.1824 -0.09441 0.1831 -0.09545 0.18379 C -0.09675 0.18495 -0.09766 0.1868 -0.09896 0.18773 C -0.10026 0.18888 -0.10183 0.18912 -0.10313 0.19027 C -0.11368 0.19699 -0.09857 0.18796 -0.11068 0.19513 C -0.11185 0.19675 -0.11329 0.19814 -0.1142 0.20023 C -0.11498 0.20115 -0.1155 0.20277 -0.11628 0.20393 C -0.11693 0.20462 -0.11771 0.20532 -0.11836 0.20625 C -0.12292 0.21365 -0.12227 0.2125 -0.12461 0.21875 C -0.12526 0.22199 -0.12618 0.22453 -0.12461 0.22847 C -0.12383 0.23078 -0.12214 0.23148 -0.1211 0.23333 C -0.12058 0.23449 -0.12032 0.23611 -0.1198 0.23726 C -0.11771 0.2405 -0.11472 0.24097 -0.11211 0.24212 C -0.1112 0.24236 -0.11029 0.24282 -0.10938 0.24328 C -0.1086 0.24421 -0.10808 0.24513 -0.1073 0.24583 C -0.10131 0.25046 -0.1 0.25069 -0.09401 0.25324 C -0.08568 0.25277 -0.07735 0.25277 -0.06901 0.25208 C -0.06576 0.25162 -0.0625 0.25069 -0.05938 0.24953 C -0.05795 0.24907 -0.05664 0.24768 -0.05521 0.24699 C -0.05378 0.24652 -0.05235 0.24629 -0.05105 0.24583 C -0.0461 0.24629 -0.04115 0.24513 -0.03646 0.24699 C -0.03464 0.24768 -0.03386 0.25162 -0.0323 0.25324 C -0.028 0.2574 -0.02344 0.26041 -0.01901 0.26412 C -0.01836 0.26481 -0.01771 0.26597 -0.01693 0.26689 C -0.01563 0.26805 -0.0142 0.26921 -0.01276 0.2706 C -0.01185 0.27314 -0.01094 0.27615 -0.01003 0.27916 C -0.00886 0.28333 -0.00886 0.2905 -0.0086 0.29398 C -0.00912 0.30185 -0.00951 0.30949 -0.01003 0.31736 C -0.01029 0.3206 -0.01042 0.32384 -0.01068 0.32731 C -0.01107 0.33032 -0.01159 0.33287 -0.01211 0.33587 C -0.01276 0.34097 -0.01368 0.34421 -0.01146 0.34837 C -0.01029 0.35023 -0.0073 0.35324 -0.0073 0.35347 C -0.00664 0.35486 -0.0056 0.35787 -0.00443 0.35949 C -0.00391 0.35995 -0.00313 0.36018 -0.00235 0.36064 C -0.00053 0.36157 0.00117 0.3625 0.00299 0.36319 C 0.00546 0.36388 0.00781 0.36458 0.01015 0.3655 C 0.02526 0.3699 0.00846 0.36435 0.01914 0.36805 L 0.04622 0.3655 C 0.04895 0.36527 0.0526 0.36319 0.0552 0.36157 C 0.05729 0.36064 0.05937 0.35925 0.06132 0.35787 C 0.06289 0.35717 0.06432 0.35717 0.06562 0.35694 C 0.07122 0.35763 0.07682 0.35787 0.08229 0.35949 C 0.08724 0.36064 0.09687 0.3655 0.09687 0.36574 C 0.09856 0.36759 0.10013 0.3699 0.10182 0.37152 C 0.10312 0.37291 0.10468 0.37361 0.10599 0.37523 C 0.11106 0.38402 0.11458 0.3912 0.11705 0.40254 C 0.1177 0.40532 0.11796 0.40833 0.11849 0.41134 C 0.11862 0.41412 0.11888 0.41689 0.11914 0.4199 C 0.11953 0.42291 0.12031 0.42638 0.12057 0.42962 C 0.12135 0.43958 0.12148 0.4581 0.1233 0.46898 C 0.12356 0.4706 0.12421 0.47175 0.12474 0.47268 C 0.12604 0.47569 0.12747 0.4787 0.1289 0.48171 C 0.13033 0.48472 0.13138 0.48865 0.13307 0.49143 C 0.13372 0.49282 0.13489 0.49305 0.1358 0.49398 C 0.13684 0.49513 0.1375 0.49675 0.13854 0.49768 C 0.14127 0.5 0.14401 0.50046 0.14687 0.50138 C 0.18997 0.49953 0.18177 0.4993 0.23724 0.50138 C 0.23958 0.50138 0.24231 0.50208 0.24466 0.50254 C 0.24596 0.503 0.24726 0.503 0.2483 0.50393 C 0.25143 0.50625 0.25338 0.50902 0.25599 0.5125 C 0.25885 0.52268 0.26015 0.52245 0.25729 0.53472 C 0.25703 0.53587 0.25599 0.53634 0.2552 0.53726 C 0.25455 0.53888 0.25377 0.54027 0.25312 0.54189 C 0.25156 0.54629 0.24921 0.55393 0.2483 0.55787 C 0.24752 0.5618 0.24739 0.56597 0.24622 0.56921 C 0.24114 0.58425 0.24778 0.56365 0.2414 0.59027 C 0.24049 0.59398 0.23906 0.59768 0.23776 0.60138 C 0.23619 0.6199 0.23541 0.62199 0.23724 0.64467 C 0.23737 0.64699 0.23867 0.64861 0.23932 0.65069 C 0.24023 0.65393 0.24075 0.65787 0.24205 0.66064 C 0.24309 0.66273 0.24505 0.66319 0.24622 0.66527 C 0.24713 0.66736 0.24791 0.6699 0.24895 0.67175 C 0.24961 0.67245 0.25039 0.67268 0.25104 0.67268 C 0.25416 0.67337 0.25742 0.67384 0.2608 0.67407 C 0.27656 0.67337 0.29283 0.67175 0.30872 0.67407 C 0.3138 0.675 0.31888 0.67662 0.32395 0.678 C 0.32513 0.678 0.32643 0.67847 0.32747 0.67916 C 0.33177 0.68171 0.3358 0.68518 0.33997 0.68773 C 0.34726 0.69212 0.34414 0.68981 0.34895 0.69398 C 0.35351 0.703 0.35794 0.71134 0.36145 0.72245 C 0.36263 0.72546 0.36276 0.72986 0.36354 0.73333 C 0.36471 0.73842 0.36562 0.74328 0.36705 0.74814 C 0.36836 0.75324 0.36979 0.7581 0.37109 0.76319 C 0.37239 0.76689 0.37382 0.77013 0.37474 0.77407 C 0.37591 0.7787 0.37539 0.78541 0.37747 0.78912 C 0.38437 0.80138 0.3707 0.77662 0.38645 0.80879 C 0.38841 0.81273 0.3944 0.8243 0.3983 0.82731 C 0.39987 0.82847 0.40156 0.82986 0.40312 0.83078 C 0.40455 0.83194 0.40599 0.83287 0.40729 0.83356 C 0.40872 0.83402 0.41015 0.83425 0.41145 0.83472 C 0.42031 0.84745 0.41927 0.84745 0.43099 0.85694 C 0.43242 0.8581 0.44049 0.85925 0.44062 0.85949 C 0.4427 0.86018 0.44479 0.86157 0.44687 0.86157 C 0.4608 0.86365 0.47487 0.86134 0.48854 0.8655 C 0.49153 0.8662 0.4927 0.87291 0.49479 0.87662 C 0.49674 0.87986 0.49869 0.88287 0.50039 0.88657 C 0.50221 0.89027 0.50403 0.89398 0.50599 0.89768 C 0.50729 0.90023 0.50885 0.90231 0.51015 0.90486 C 0.51093 0.90694 0.51132 0.90949 0.51224 0.91134 C 0.51302 0.91273 0.51419 0.91342 0.51497 0.91504 C 0.52187 0.92685 0.5151 0.91736 0.52187 0.93101 C 0.52265 0.93217 0.52382 0.93356 0.52474 0.93472 C 0.52825 0.94745 0.52317 0.92893 0.5289 0.94837 C 0.52955 0.95069 0.53046 0.953 0.53099 0.95578 C 0.53229 0.9618 0.53307 0.96805 0.53437 0.9743 C 0.53476 0.97546 0.53541 0.97662 0.5358 0.978 C 0.53945 0.98958 0.53671 0.98541 0.54062 0.99027 C 0.54088 0.99189 0.54088 0.99375 0.5414 0.99513 C 0.54192 0.99675 0.54296 0.99745 0.54349 0.99884 C 0.54492 1.00347 0.54479 1.00416 0.54479 1.00763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12" dur="8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37" y="5018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accel="50000" decel="5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0039 0.00393 L 0.00039 0.00416 C 0.00105 0.01342 0.0017 0.02291 0.00248 0.03241 C 0.00261 0.03379 0.00313 0.03495 0.00313 0.03611 C 0.00352 0.04236 0.00365 0.04861 0.00391 0.05463 C 0.00339 0.05787 0.00352 0.0618 0.00248 0.06458 C 0.00157 0.0669 0.00026 0.06921 -0.00026 0.07199 C -0.00052 0.07315 -0.00065 0.07453 -0.00104 0.07569 C -0.00195 0.07916 -0.0039 0.08264 -0.00586 0.08426 C -0.0069 0.08518 -0.0082 0.08518 -0.00937 0.08541 C -0.01471 0.08518 -0.02005 0.08518 -0.02526 0.08426 C -0.02955 0.08356 -0.03307 0.08194 -0.03711 0.08055 C -0.04687 0.07754 -0.03619 0.08125 -0.04479 0.07801 C -0.05403 0.07847 -0.06328 0.07778 -0.07252 0.0794 C -0.07356 0.07963 -0.07382 0.08217 -0.07461 0.0831 C -0.07539 0.08379 -0.07643 0.08379 -0.07734 0.08426 C -0.07812 0.08634 -0.07903 0.08819 -0.07942 0.09051 C -0.07994 0.09236 -0.07994 0.09444 -0.0802 0.09653 C -0.0806 0.09977 -0.08112 0.10301 -0.08151 0.10625 C -0.08112 0.11574 -0.08177 0.11991 -0.07942 0.12731 C -0.07864 0.12986 -0.07747 0.13217 -0.07669 0.13472 C -0.0763 0.13588 -0.0763 0.13727 -0.07604 0.13842 C -0.07526 0.14074 -0.07317 0.1456 -0.07317 0.14606 C -0.07369 0.15208 -0.07395 0.1581 -0.07461 0.16412 C -0.07487 0.1669 -0.07513 0.16944 -0.07604 0.17176 C -0.07669 0.17315 -0.07786 0.17338 -0.0789 0.1743 C -0.08033 0.17592 -0.08177 0.17824 -0.08359 0.17916 C -0.08632 0.18032 -0.09192 0.18171 -0.09192 0.18194 C -0.0931 0.18241 -0.0944 0.1831 -0.09544 0.18379 C -0.09661 0.18495 -0.09765 0.1868 -0.09895 0.18773 C -0.10026 0.18889 -0.10169 0.18912 -0.10312 0.19028 C -0.11367 0.19699 -0.09856 0.18796 -0.11067 0.19514 C -0.11185 0.19676 -0.11315 0.19815 -0.11419 0.20023 C -0.11497 0.20116 -0.11549 0.20278 -0.11627 0.20393 C -0.11692 0.20463 -0.1177 0.20532 -0.11836 0.20625 C -0.12291 0.21366 -0.12226 0.2125 -0.12461 0.21875 C -0.12526 0.22199 -0.12617 0.22453 -0.12461 0.22847 C -0.12382 0.23078 -0.12213 0.23148 -0.12109 0.23333 C -0.12057 0.23449 -0.12031 0.23611 -0.11979 0.23727 C -0.1177 0.24051 -0.11471 0.24097 -0.11211 0.24213 C -0.11119 0.24236 -0.11028 0.24282 -0.10937 0.24328 C -0.10859 0.24421 -0.10807 0.24514 -0.10729 0.24583 C -0.1013 0.25046 -0.09987 0.25069 -0.09401 0.25324 C -0.08567 0.25278 -0.07734 0.25278 -0.06901 0.25208 C -0.06575 0.25162 -0.0625 0.25069 -0.05937 0.24953 C -0.05794 0.24907 -0.05664 0.24768 -0.0552 0.24699 C -0.05377 0.24653 -0.05234 0.24629 -0.05104 0.24583 C -0.04609 0.24629 -0.04114 0.24514 -0.03645 0.24699 C -0.03463 0.24768 -0.03385 0.25162 -0.03229 0.25324 C -0.02799 0.25741 -0.02343 0.26041 -0.01901 0.26412 C -0.01836 0.26481 -0.0177 0.26597 -0.01692 0.2669 C -0.01562 0.26805 -0.01419 0.26921 -0.01276 0.2706 C -0.01185 0.27315 -0.0108 0.27616 -0.01002 0.27916 C -0.00885 0.28333 -0.00885 0.29051 -0.00859 0.29398 C -0.00911 0.30185 -0.0095 0.30949 -0.01002 0.31736 C -0.01028 0.3206 -0.01041 0.32384 -0.01067 0.32731 C -0.01106 0.33032 -0.01158 0.33287 -0.01211 0.33588 C -0.01276 0.34097 -0.01367 0.34421 -0.01145 0.34838 C -0.01028 0.35023 -0.00729 0.35324 -0.00729 0.35347 C -0.00664 0.35486 -0.0056 0.35787 -0.00442 0.35949 C -0.0039 0.35995 -0.00312 0.36018 -0.00234 0.36065 C -0.00052 0.36157 0.00131 0.3625 0.00313 0.36319 C 0.00547 0.36389 0.00782 0.36458 0.01016 0.36551 C 0.02526 0.36991 0.00847 0.36435 0.01914 0.36805 L 0.04623 0.36551 C 0.04896 0.36528 0.05261 0.36319 0.05521 0.36157 C 0.0573 0.36065 0.05938 0.35926 0.06133 0.35787 C 0.06289 0.35717 0.06433 0.35717 0.06563 0.35694 C 0.07123 0.35764 0.07683 0.35787 0.0823 0.35949 C 0.08724 0.36065 0.09688 0.36551 0.09688 0.36574 C 0.09857 0.36759 0.10013 0.36991 0.10183 0.37153 C 0.10313 0.37291 0.10469 0.37361 0.10599 0.37523 C 0.11107 0.38403 0.11459 0.3912 0.11706 0.40254 C 0.11771 0.40532 0.11797 0.40833 0.11849 0.41134 C 0.11862 0.41412 0.11888 0.4169 0.11914 0.41991 C 0.11954 0.42291 0.12032 0.42639 0.12058 0.42963 C 0.12136 0.43958 0.12149 0.4581 0.12331 0.46898 C 0.12357 0.4706 0.12422 0.47176 0.12474 0.47268 C 0.12605 0.47569 0.12748 0.4787 0.12891 0.48171 C 0.13034 0.48472 0.13138 0.48866 0.13308 0.49143 C 0.13373 0.49282 0.1349 0.49305 0.13581 0.49398 C 0.13685 0.49514 0.1375 0.49676 0.13855 0.49768 C 0.14128 0.5 0.14401 0.50046 0.14688 0.50139 C 0.18998 0.49953 0.18177 0.4993 0.23724 0.50139 C 0.23959 0.50139 0.24232 0.50208 0.24467 0.50254 C 0.24597 0.50301 0.24727 0.50301 0.24831 0.50393 C 0.25144 0.50625 0.25339 0.50903 0.25599 0.5125 C 0.25886 0.52268 0.26016 0.52245 0.2573 0.53472 C 0.25704 0.53588 0.25599 0.53634 0.25521 0.53727 C 0.25456 0.53889 0.25378 0.54028 0.25313 0.5419 C 0.25157 0.54629 0.24922 0.55393 0.24831 0.55787 C 0.24753 0.5618 0.2474 0.56597 0.24623 0.56921 C 0.24115 0.58426 0.24779 0.56366 0.24141 0.59028 C 0.2405 0.59398 0.23907 0.59768 0.23776 0.60139 C 0.2362 0.61991 0.23542 0.62199 0.23724 0.64467 C 0.23737 0.64699 0.23868 0.64861 0.23933 0.65069 C 0.24024 0.65393 0.24076 0.65787 0.24206 0.66065 C 0.2431 0.66273 0.24506 0.66319 0.24623 0.66528 C 0.24714 0.66736 0.24792 0.66991 0.24896 0.67176 C 0.24961 0.67245 0.25039 0.67268 0.25105 0.67268 C 0.25417 0.67338 0.25743 0.67384 0.26081 0.67407 C 0.27657 0.67338 0.29284 0.67176 0.30873 0.67407 C 0.31381 0.675 0.31888 0.67662 0.32396 0.67801 C 0.32513 0.67801 0.32644 0.67847 0.32748 0.67916 C 0.33177 0.68171 0.33581 0.68518 0.33998 0.68773 C 0.34727 0.69213 0.34414 0.68981 0.34896 0.69398 C 0.35352 0.70301 0.35795 0.71134 0.36146 0.72245 C 0.36263 0.72546 0.36276 0.72986 0.36355 0.73333 C 0.36472 0.73842 0.36563 0.74328 0.36706 0.74815 C 0.36836 0.75324 0.3698 0.7581 0.3711 0.76319 C 0.3724 0.7669 0.37383 0.77014 0.37474 0.77407 C 0.37592 0.7787 0.37539 0.78541 0.37748 0.78912 C 0.38438 0.80139 0.37071 0.77662 0.38646 0.80879 C 0.38842 0.81273 0.3944 0.8243 0.39831 0.82731 C 0.4 0.82847 0.40157 0.82986 0.40313 0.83078 C 0.40456 0.83194 0.40599 0.83287 0.4073 0.83356 C 0.40873 0.83403 0.41016 0.83426 0.41146 0.83472 C 0.42032 0.84745 0.41927 0.84745 0.43099 0.85694 C 0.43243 0.8581 0.4405 0.85926 0.44063 0.85949 C 0.44271 0.86018 0.4448 0.86157 0.44688 0.86157 C 0.46081 0.86366 0.47487 0.86134 0.48855 0.86551 C 0.49154 0.8662 0.49271 0.87291 0.4948 0.87662 C 0.49675 0.87986 0.4987 0.88287 0.50039 0.88657 C 0.50222 0.89028 0.50404 0.89398 0.50599 0.89768 C 0.5073 0.90023 0.50886 0.90231 0.51016 0.90486 C 0.51094 0.90694 0.51133 0.90949 0.51224 0.91134 C 0.51302 0.91273 0.5142 0.91342 0.51498 0.91504 C 0.52188 0.92685 0.51511 0.91736 0.52188 0.93102 C 0.52266 0.93217 0.52383 0.93356 0.52474 0.93472 C 0.52826 0.94745 0.52318 0.92893 0.52891 0.94838 C 0.52956 0.95069 0.53047 0.95301 0.53099 0.95578 C 0.5323 0.9618 0.53308 0.96805 0.53438 0.9743 C 0.53477 0.97546 0.53542 0.97662 0.53581 0.97801 C 0.53946 0.98958 0.53672 0.98541 0.54063 0.99028 C 0.54089 0.9919 0.54089 0.99375 0.54141 0.99514 C 0.54193 0.99676 0.54297 0.99745 0.54349 0.99884 C 0.54493 1.00347 0.5448 1.00416 0.5448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14" dur="8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accel="50000" decel="50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0039 0.00394 L 0.00039 0.00417 C 0.00104 0.01343 0.0017 0.02292 0.00248 0.03241 C 0.00261 0.0338 0.00313 0.03496 0.00313 0.03611 C 0.00352 0.04236 0.00365 0.04861 0.00391 0.05463 C 0.00339 0.05787 0.00352 0.06181 0.00248 0.06459 C 0.00157 0.0669 0.00026 0.06922 -0.00026 0.07199 C -0.00052 0.07315 -0.00065 0.07454 -0.00104 0.0757 C -0.00195 0.07917 -0.0039 0.08264 -0.00586 0.08426 C -0.0069 0.08519 -0.0082 0.08519 -0.00937 0.08542 C -0.01471 0.08519 -0.02005 0.08519 -0.02526 0.08426 C -0.02955 0.08357 -0.03307 0.08195 -0.03711 0.08056 C -0.04687 0.07755 -0.03619 0.08125 -0.04479 0.07801 C -0.05403 0.07848 -0.06328 0.07778 -0.07252 0.0794 C -0.07356 0.07963 -0.07382 0.08218 -0.07461 0.08311 C -0.07539 0.0838 -0.07643 0.0838 -0.07734 0.08426 C -0.07812 0.08635 -0.07903 0.0882 -0.07942 0.09051 C -0.07994 0.09236 -0.07994 0.09445 -0.08021 0.09653 C -0.0806 0.09977 -0.08112 0.10301 -0.08151 0.10602 C -0.08112 0.11528 -0.08177 0.11991 -0.07942 0.12732 C -0.07864 0.12986 -0.07747 0.13218 -0.07669 0.13473 C -0.0763 0.13588 -0.0763 0.13727 -0.07617 0.13843 C -0.07526 0.14074 -0.07317 0.14561 -0.07317 0.14607 C -0.07369 0.15209 -0.07396 0.15811 -0.07461 0.16412 C -0.07487 0.1669 -0.07526 0.16945 -0.07617 0.17176 C -0.07669 0.17315 -0.07799 0.17338 -0.0789 0.17431 C -0.08034 0.17593 -0.08177 0.17824 -0.08359 0.17917 C -0.08632 0.18033 -0.09192 0.18172 -0.09192 0.18195 C -0.0931 0.18241 -0.0944 0.18311 -0.09544 0.1838 C -0.09661 0.18496 -0.09765 0.18681 -0.09896 0.18773 C -0.10026 0.18889 -0.10182 0.18912 -0.10312 0.19028 C -0.11367 0.19699 -0.09856 0.18797 -0.11067 0.19514 C -0.11185 0.19676 -0.11315 0.19815 -0.11419 0.20023 C -0.11497 0.20116 -0.11549 0.20278 -0.11627 0.20394 C -0.11692 0.20463 -0.11771 0.20533 -0.11836 0.20625 C -0.12291 0.21366 -0.12226 0.2125 -0.12461 0.21875 C -0.12526 0.22199 -0.12617 0.22454 -0.12461 0.22848 C -0.12382 0.23079 -0.12213 0.23148 -0.12109 0.23334 C -0.12057 0.23449 -0.12031 0.23611 -0.11979 0.23727 C -0.11771 0.24051 -0.11471 0.24098 -0.11211 0.24213 C -0.11119 0.24236 -0.11028 0.24283 -0.10937 0.24329 C -0.10859 0.24422 -0.10807 0.24514 -0.10729 0.24584 C -0.1013 0.25047 -0.1 0.2507 -0.09401 0.25324 C -0.08567 0.25278 -0.07734 0.25278 -0.06901 0.25209 C -0.06575 0.25162 -0.0625 0.2507 -0.05937 0.24954 C -0.05794 0.24908 -0.05664 0.24769 -0.05521 0.24699 C -0.05377 0.24653 -0.05234 0.2463 -0.05104 0.24584 C -0.04609 0.2463 -0.04114 0.24514 -0.03646 0.24699 C -0.03463 0.24769 -0.03385 0.25162 -0.03229 0.25324 C -0.02799 0.25741 -0.02343 0.26042 -0.01901 0.26412 C -0.01836 0.26482 -0.01771 0.26598 -0.01692 0.2669 C -0.01562 0.26806 -0.01419 0.26922 -0.01276 0.27061 C -0.01185 0.27315 -0.01093 0.27616 -0.01002 0.27917 C -0.00885 0.28334 -0.00885 0.29051 -0.00859 0.29398 C -0.00911 0.30186 -0.0095 0.30949 -0.01002 0.31736 C -0.01028 0.32061 -0.01041 0.32385 -0.01067 0.32732 C -0.01106 0.33033 -0.01159 0.33287 -0.01211 0.33588 C -0.01276 0.34098 -0.01367 0.34422 -0.01146 0.34838 C -0.01028 0.35023 -0.00729 0.35324 -0.00729 0.35348 C -0.00664 0.35486 -0.0056 0.35787 -0.00442 0.35949 C -0.0039 0.35996 -0.00312 0.36019 -0.00234 0.36065 C -0.00052 0.36158 0.00131 0.3625 0.00313 0.3632 C 0.00547 0.36389 0.00782 0.36459 0.01016 0.36551 C 0.02526 0.36991 0.00847 0.36436 0.01914 0.36806 L 0.04623 0.36551 C 0.04896 0.36528 0.05261 0.3632 0.05521 0.36158 C 0.05729 0.36065 0.05938 0.35926 0.06133 0.35787 C 0.06289 0.35718 0.06433 0.35718 0.06563 0.35695 C 0.07123 0.35764 0.07683 0.35787 0.08229 0.35949 C 0.08724 0.36065 0.09688 0.36551 0.09688 0.36574 C 0.09857 0.3676 0.10013 0.36991 0.10183 0.37153 C 0.10313 0.37292 0.10469 0.37361 0.10599 0.37523 C 0.11107 0.38403 0.11459 0.39121 0.11706 0.40255 C 0.11771 0.40533 0.11797 0.40834 0.11849 0.41135 C 0.11862 0.41412 0.11888 0.4169 0.11914 0.41991 C 0.11953 0.42292 0.12032 0.42639 0.12058 0.42963 C 0.12136 0.43959 0.12149 0.45811 0.12331 0.46898 C 0.12357 0.47061 0.12422 0.47176 0.12474 0.47269 C 0.12604 0.4757 0.12748 0.47871 0.12891 0.48172 C 0.13034 0.48473 0.13138 0.48866 0.13308 0.49144 C 0.13373 0.49283 0.1349 0.49306 0.13581 0.49398 C 0.13685 0.49514 0.1375 0.49676 0.13854 0.49769 C 0.14128 0.5 0.14401 0.50047 0.14688 0.50139 C 0.18998 0.49954 0.18177 0.49931 0.23724 0.50139 C 0.23959 0.50139 0.24232 0.50209 0.24466 0.50255 C 0.24597 0.50301 0.24727 0.50301 0.24831 0.50394 C 0.25144 0.50625 0.25339 0.50903 0.25599 0.5125 C 0.25886 0.52269 0.26016 0.52246 0.25729 0.53473 C 0.25703 0.53588 0.25599 0.53635 0.25521 0.53727 C 0.25456 0.53889 0.25378 0.54028 0.25313 0.5419 C 0.25157 0.5463 0.24922 0.55394 0.24831 0.55787 C 0.24753 0.56181 0.2474 0.56598 0.24623 0.56922 C 0.24115 0.58426 0.24779 0.56366 0.24141 0.59028 C 0.2405 0.59398 0.23907 0.59769 0.23776 0.60139 C 0.2362 0.61991 0.23542 0.62199 0.23724 0.64468 C 0.23737 0.64699 0.23868 0.64861 0.23933 0.6507 C 0.24024 0.65394 0.24076 0.65787 0.24206 0.66065 C 0.2431 0.66273 0.24506 0.6632 0.24623 0.66528 C 0.24714 0.66736 0.24792 0.66991 0.24896 0.67176 C 0.24961 0.67246 0.25039 0.67269 0.25104 0.67269 C 0.25417 0.67338 0.25743 0.67385 0.26081 0.67408 C 0.27657 0.67338 0.29284 0.67176 0.30873 0.67408 C 0.31381 0.675 0.31888 0.67662 0.32396 0.67801 C 0.32513 0.67801 0.32644 0.67848 0.32748 0.67917 C 0.33177 0.68172 0.33581 0.68519 0.33998 0.68773 C 0.34727 0.69213 0.34414 0.68982 0.34896 0.69398 C 0.35352 0.70301 0.35795 0.71135 0.36146 0.72246 C 0.36263 0.72547 0.36276 0.72986 0.36354 0.73334 C 0.36472 0.73843 0.36563 0.74329 0.36706 0.74815 C 0.36836 0.75324 0.36979 0.75811 0.3711 0.7632 C 0.3724 0.7669 0.37383 0.77014 0.37474 0.77408 C 0.37591 0.77871 0.37539 0.78542 0.37748 0.78912 C 0.38438 0.80139 0.37071 0.77662 0.38646 0.8088 C 0.38841 0.81273 0.3944 0.82431 0.39831 0.82732 C 0.39987 0.82848 0.40157 0.82986 0.40313 0.83079 C 0.40456 0.83195 0.40599 0.83287 0.40729 0.83357 C 0.40873 0.83403 0.41016 0.83426 0.41146 0.83473 C 0.42032 0.84746 0.41927 0.84746 0.43099 0.85695 C 0.43243 0.85811 0.4405 0.85926 0.44063 0.85949 C 0.44271 0.86019 0.44479 0.86158 0.44688 0.86158 C 0.46081 0.86366 0.47487 0.86135 0.48854 0.86551 C 0.49154 0.86621 0.49271 0.87292 0.49479 0.87662 C 0.49675 0.87986 0.4987 0.88287 0.50039 0.88658 C 0.50222 0.89028 0.50404 0.89398 0.50599 0.89769 C 0.50729 0.90023 0.50886 0.90232 0.51016 0.90486 C 0.51094 0.90695 0.51133 0.90949 0.51224 0.91135 C 0.51302 0.91273 0.5142 0.91343 0.51498 0.91505 C 0.52188 0.92686 0.51511 0.91736 0.52188 0.93102 C 0.52266 0.93218 0.52383 0.93357 0.52474 0.93473 C 0.52826 0.94746 0.52318 0.92894 0.52891 0.94838 C 0.52956 0.9507 0.53047 0.95301 0.53099 0.95579 C 0.53229 0.96181 0.53308 0.96806 0.53438 0.97431 C 0.53477 0.97547 0.53542 0.97662 0.53581 0.97801 C 0.53946 0.98959 0.53672 0.98542 0.54063 0.99028 C 0.54089 0.9919 0.54089 0.99375 0.54141 0.99514 C 0.54193 0.99676 0.54297 0.99746 0.54349 0.99885 C 0.54493 1.00348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16" dur="8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accel="50000" decel="50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0.00039 0.00394 L 0.00039 0.00417 C 0.00104 0.01343 0.00169 0.02292 0.00247 0.03241 C 0.0026 0.0338 0.00312 0.03495 0.00312 0.03611 C 0.00351 0.04236 0.00365 0.04861 0.00391 0.05463 C 0.00338 0.05787 0.00351 0.06181 0.00247 0.06458 C 0.00156 0.0669 0.00026 0.06921 -0.00026 0.07199 C -0.00052 0.07315 -0.00065 0.07454 -0.00104 0.07569 C -0.00195 0.07917 -0.00391 0.08264 -0.00586 0.08426 C -0.0069 0.08519 -0.0082 0.08519 -0.00938 0.08542 C -0.01471 0.08519 -0.02005 0.08519 -0.02526 0.08426 C -0.02956 0.08356 -0.03307 0.08194 -0.03711 0.08056 C -0.04688 0.07755 -0.0362 0.08125 -0.04479 0.07801 C -0.05404 0.07847 -0.06328 0.07778 -0.07253 0.0794 C -0.07357 0.07963 -0.07383 0.08218 -0.07461 0.0831 C -0.07539 0.0838 -0.07643 0.0838 -0.07734 0.08426 C -0.07813 0.08634 -0.07904 0.08819 -0.07943 0.09051 C -0.07995 0.09236 -0.07995 0.09444 -0.08021 0.09653 C -0.0806 0.09977 -0.08112 0.10301 -0.08151 0.10602 C -0.08112 0.11528 -0.08177 0.11991 -0.07943 0.12731 C -0.07865 0.12986 -0.07747 0.13218 -0.07669 0.13472 C -0.0763 0.13588 -0.0763 0.13727 -0.07604 0.13843 C -0.07526 0.14074 -0.07318 0.1456 -0.07318 0.14606 C -0.0737 0.15208 -0.07396 0.1581 -0.07461 0.16412 C -0.07487 0.1669 -0.07513 0.16944 -0.07604 0.17176 C -0.07669 0.17315 -0.078 0.17338 -0.07891 0.17431 C -0.08034 0.17593 -0.08177 0.17824 -0.08359 0.17917 C -0.08633 0.18032 -0.09193 0.18171 -0.09193 0.18194 C -0.0931 0.18241 -0.0944 0.1831 -0.09544 0.1838 C -0.09662 0.18495 -0.09766 0.18681 -0.09896 0.18773 C -0.10026 0.18889 -0.10169 0.18912 -0.10313 0.19028 C -0.11367 0.19699 -0.09857 0.18796 -0.11068 0.19514 C -0.11185 0.19676 -0.11315 0.19815 -0.11419 0.20023 C -0.11497 0.20116 -0.1155 0.20278 -0.11628 0.20394 C -0.11693 0.20463 -0.11771 0.20532 -0.11836 0.20625 C -0.12292 0.21366 -0.12227 0.2125 -0.12461 0.21875 C -0.12526 0.22199 -0.12617 0.22454 -0.12461 0.22847 C -0.12383 0.23079 -0.12214 0.23148 -0.12109 0.23333 C -0.12057 0.23449 -0.12031 0.23611 -0.11979 0.23727 C -0.11771 0.24051 -0.11471 0.24097 -0.11211 0.24213 C -0.1112 0.24236 -0.11029 0.24282 -0.10938 0.24329 C -0.10859 0.24421 -0.10807 0.24514 -0.10729 0.24583 C -0.1013 0.25046 -0.09987 0.25069 -0.09401 0.25324 C -0.08568 0.25278 -0.07734 0.25278 -0.06901 0.25208 C -0.06576 0.25162 -0.0625 0.25069 -0.05938 0.24954 C -0.05794 0.24907 -0.05664 0.24769 -0.05521 0.24699 C -0.05378 0.24653 -0.05234 0.2463 -0.05104 0.24583 C -0.04609 0.2463 -0.04115 0.24514 -0.03646 0.24699 C -0.03464 0.24769 -0.03385 0.25162 -0.03229 0.25324 C -0.028 0.25741 -0.02344 0.26042 -0.01901 0.26412 C -0.01836 0.26481 -0.01771 0.26597 -0.01693 0.2669 C -0.01563 0.26806 -0.01419 0.26921 -0.01276 0.2706 C -0.01185 0.27315 -0.01094 0.27616 -0.01003 0.27917 C -0.00885 0.28333 -0.00885 0.29051 -0.00859 0.29398 C -0.00912 0.30185 -0.00951 0.30949 -0.01003 0.31736 C -0.01029 0.3206 -0.01042 0.32384 -0.01068 0.32731 C -0.01107 0.33032 -0.01159 0.33287 -0.01211 0.33588 C -0.01276 0.34097 -0.01367 0.34421 -0.01146 0.34838 C -0.01029 0.35023 -0.00729 0.35324 -0.00729 0.35347 C -0.00664 0.35486 -0.0056 0.35787 -0.00443 0.35949 C -0.00391 0.35995 -0.00313 0.36019 -0.00234 0.36065 C -0.00052 0.36157 0.0013 0.3625 0.00312 0.36319 C 0.00547 0.36389 0.00781 0.36458 0.01016 0.36551 C 0.02526 0.36991 0.00846 0.36435 0.01914 0.36806 L 0.04622 0.36551 C 0.04896 0.36528 0.0526 0.36319 0.05521 0.36157 C 0.05729 0.36065 0.05937 0.35926 0.06133 0.35787 C 0.06289 0.35718 0.06432 0.35718 0.06562 0.35694 C 0.07122 0.35764 0.07682 0.35787 0.08229 0.35949 C 0.08724 0.36065 0.09687 0.36551 0.09687 0.36574 C 0.09857 0.36759 0.10013 0.36991 0.10182 0.37153 C 0.10312 0.37292 0.10469 0.37361 0.10599 0.37523 C 0.11107 0.38403 0.11458 0.3912 0.11706 0.40255 C 0.11771 0.40532 0.11797 0.40833 0.11849 0.41134 C 0.11862 0.41412 0.11888 0.4169 0.11914 0.41991 C 0.11953 0.42292 0.12031 0.42639 0.12057 0.42963 C 0.12135 0.43958 0.12148 0.4581 0.12331 0.46898 C 0.12357 0.4706 0.12422 0.47176 0.12474 0.47269 C 0.12604 0.47569 0.12747 0.4787 0.12891 0.48171 C 0.13034 0.48472 0.13138 0.48866 0.13307 0.49144 C 0.13372 0.49282 0.1349 0.49306 0.13581 0.49398 C 0.13685 0.49514 0.1375 0.49676 0.13854 0.49769 C 0.14128 0.5 0.14401 0.50046 0.14687 0.50139 C 0.18997 0.49954 0.18177 0.49931 0.23724 0.50139 C 0.23958 0.50139 0.24232 0.50208 0.24466 0.50255 C 0.24596 0.50301 0.24726 0.50301 0.24831 0.50394 C 0.25143 0.50625 0.25338 0.50903 0.25599 0.5125 C 0.25885 0.52269 0.26016 0.52245 0.25729 0.53472 C 0.25703 0.53588 0.25599 0.53634 0.25521 0.53727 C 0.25456 0.53889 0.25378 0.54028 0.25312 0.5419 C 0.25156 0.5463 0.24922 0.55394 0.24831 0.55787 C 0.24753 0.56181 0.2474 0.56597 0.24622 0.56921 C 0.24115 0.58426 0.24779 0.56366 0.24141 0.59028 C 0.24049 0.59398 0.23906 0.59769 0.23776 0.60139 C 0.2362 0.61991 0.23542 0.62199 0.23724 0.64468 C 0.23737 0.64699 0.23867 0.64861 0.23932 0.65069 C 0.24023 0.65394 0.24075 0.65787 0.24206 0.66065 C 0.2431 0.66273 0.24505 0.66319 0.24622 0.66528 C 0.24713 0.66736 0.24792 0.66991 0.24896 0.67176 C 0.24961 0.67245 0.25039 0.67269 0.25104 0.67269 C 0.25417 0.67338 0.25742 0.67384 0.26081 0.67407 C 0.27656 0.67338 0.29284 0.67176 0.30872 0.67407 C 0.3138 0.675 0.31888 0.67662 0.32396 0.67801 C 0.32513 0.67801 0.32643 0.67847 0.32747 0.67917 C 0.33177 0.68171 0.33581 0.68519 0.33997 0.68773 C 0.34726 0.69213 0.34414 0.68981 0.34896 0.69398 C 0.35351 0.70301 0.35794 0.71134 0.36146 0.72245 C 0.36263 0.72546 0.36276 0.72986 0.36354 0.73333 C 0.36471 0.73843 0.36562 0.74329 0.36706 0.74815 C 0.36836 0.75324 0.36979 0.7581 0.37109 0.76319 C 0.3724 0.7669 0.37383 0.77014 0.37474 0.77407 C 0.37591 0.7787 0.37539 0.78542 0.37747 0.78912 C 0.38437 0.80139 0.3707 0.77662 0.38646 0.8088 C 0.38841 0.81273 0.3944 0.82431 0.39831 0.82731 C 0.4 0.82847 0.40156 0.82986 0.40312 0.83079 C 0.40456 0.83194 0.40599 0.83287 0.40729 0.83356 C 0.40872 0.83403 0.41016 0.83426 0.41146 0.83472 C 0.42031 0.84745 0.41927 0.84745 0.43099 0.85694 C 0.43242 0.8581 0.44049 0.85926 0.44062 0.85949 C 0.44271 0.86019 0.44479 0.86157 0.44687 0.86157 C 0.46081 0.86366 0.47487 0.86134 0.48854 0.86551 C 0.49154 0.8662 0.49271 0.87292 0.49479 0.87662 C 0.49674 0.87986 0.4987 0.88287 0.50039 0.88657 C 0.50221 0.89028 0.50404 0.89398 0.50599 0.89769 C 0.50729 0.90023 0.50885 0.90231 0.51016 0.90486 C 0.51094 0.90694 0.51133 0.90949 0.51224 0.91134 C 0.51302 0.91273 0.51419 0.91343 0.51497 0.91505 C 0.52187 0.92685 0.5151 0.91736 0.52187 0.93102 C 0.52266 0.93218 0.52383 0.93356 0.52474 0.93472 C 0.52825 0.94745 0.52318 0.92894 0.52891 0.94838 C 0.52956 0.95069 0.53047 0.95301 0.53099 0.95579 C 0.53229 0.96181 0.53307 0.96806 0.53437 0.97431 C 0.53476 0.97546 0.53542 0.97662 0.53581 0.97801 C 0.53945 0.98958 0.53672 0.98542 0.54062 0.99028 C 0.54088 0.9919 0.54088 0.99375 0.54141 0.99514 C 0.54193 0.99676 0.54297 0.99745 0.54349 0.99884 C 0.54492 1.00347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18" dur="8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accel="50000" decel="5000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0.00039 0.00394 L 0.00039 0.00417 C 0.00104 0.01343 0.00169 0.02292 0.00247 0.03241 C 0.0026 0.0338 0.00312 0.03496 0.00312 0.03611 C 0.00351 0.04236 0.00364 0.04861 0.0039 0.05463 C 0.00338 0.05787 0.00351 0.06181 0.00247 0.06459 C 0.00156 0.0669 0.00026 0.06922 -0.00026 0.07199 C -0.00052 0.07315 -0.00065 0.07454 -0.00104 0.0757 C -0.00196 0.07917 -0.00391 0.08264 -0.00586 0.08426 C -0.0069 0.08519 -0.00821 0.08519 -0.00938 0.08542 C -0.01472 0.08519 -0.02005 0.08519 -0.02526 0.08426 C -0.02956 0.08357 -0.03308 0.08195 -0.03711 0.08056 C -0.04688 0.07755 -0.0362 0.08125 -0.04479 0.07801 C -0.05404 0.07847 -0.06328 0.07778 -0.07253 0.0794 C -0.07357 0.07963 -0.07383 0.08218 -0.07461 0.0831 C -0.07539 0.0838 -0.07644 0.0838 -0.07735 0.08426 C -0.07813 0.08634 -0.07904 0.0882 -0.07943 0.09051 C -0.07995 0.09236 -0.07995 0.09445 -0.08021 0.09653 C -0.0806 0.09977 -0.08112 0.10301 -0.08151 0.10625 C -0.08112 0.11528 -0.08177 0.11991 -0.07943 0.12732 C -0.07865 0.12986 -0.07748 0.13218 -0.0767 0.13472 C -0.0763 0.13588 -0.0763 0.13727 -0.07604 0.13843 C -0.07526 0.14074 -0.07318 0.1456 -0.07318 0.14607 C -0.0737 0.15209 -0.07396 0.1581 -0.07461 0.16412 C -0.07487 0.1669 -0.07513 0.16945 -0.07604 0.17176 C -0.0767 0.17315 -0.07787 0.17338 -0.07891 0.17431 C -0.08034 0.17593 -0.08177 0.17824 -0.0836 0.17917 C -0.08633 0.18033 -0.09193 0.18172 -0.09193 0.18195 C -0.0931 0.18241 -0.0944 0.1831 -0.09545 0.1838 C -0.09662 0.18496 -0.09766 0.18681 -0.09896 0.18773 C -0.10026 0.18889 -0.1017 0.18912 -0.10313 0.19028 C -0.11367 0.19699 -0.09857 0.18797 -0.11068 0.19514 C -0.11185 0.19676 -0.11315 0.19815 -0.1142 0.20023 C -0.11498 0.20116 -0.1155 0.20278 -0.11628 0.20394 C -0.11693 0.20463 -0.11771 0.20533 -0.11836 0.20625 C -0.12292 0.21366 -0.12227 0.2125 -0.12461 0.21875 C -0.12526 0.22199 -0.12617 0.22454 -0.12461 0.22847 C -0.12383 0.23079 -0.12214 0.23148 -0.1211 0.23334 C -0.12058 0.23449 -0.12032 0.23611 -0.11979 0.23727 C -0.11771 0.24051 -0.11472 0.24097 -0.11211 0.24213 C -0.1112 0.24236 -0.11029 0.24283 -0.10938 0.24329 C -0.1086 0.24422 -0.10808 0.24514 -0.10729 0.24584 C -0.1013 0.25047 -0.09987 0.2507 -0.09401 0.25324 C -0.08568 0.25278 -0.07735 0.25278 -0.06901 0.25209 C -0.06576 0.25162 -0.0625 0.2507 -0.05938 0.24954 C -0.05795 0.24908 -0.05664 0.24769 -0.05521 0.24699 C -0.05378 0.24653 -0.05235 0.2463 -0.05104 0.24584 C -0.0461 0.2463 -0.04115 0.24514 -0.03646 0.24699 C -0.03464 0.24769 -0.03386 0.25162 -0.03229 0.25324 C -0.028 0.25741 -0.02344 0.26042 -0.01901 0.26412 C -0.01836 0.26482 -0.01771 0.26597 -0.01693 0.2669 C -0.01563 0.26806 -0.0142 0.26922 -0.01276 0.2706 C -0.01185 0.27315 -0.01081 0.27616 -0.01003 0.27917 C -0.00886 0.28334 -0.00886 0.29051 -0.0086 0.29398 C -0.00912 0.30185 -0.00951 0.30949 -0.01003 0.31736 C -0.01029 0.3206 -0.01042 0.32384 -0.01068 0.32732 C -0.01107 0.33033 -0.01159 0.33287 -0.01211 0.33588 C -0.01276 0.34097 -0.01367 0.34422 -0.01146 0.34838 C -0.01029 0.35023 -0.00729 0.35324 -0.00729 0.35347 C -0.00664 0.35486 -0.0056 0.35787 -0.00443 0.35949 C -0.00391 0.35996 -0.00313 0.36019 -0.00235 0.36065 C -0.00052 0.36158 0.0013 0.3625 0.00312 0.3632 C 0.00547 0.36389 0.00781 0.36459 0.01015 0.36551 C 0.02526 0.36991 0.00846 0.36435 0.01914 0.36806 L 0.04622 0.36551 C 0.04896 0.36528 0.0526 0.3632 0.05521 0.36158 C 0.05729 0.36065 0.05937 0.35926 0.06133 0.35787 C 0.06289 0.35718 0.06432 0.35718 0.06562 0.35695 C 0.07122 0.35764 0.07682 0.35787 0.08229 0.35949 C 0.08724 0.36065 0.09687 0.36551 0.09687 0.36574 C 0.09856 0.36759 0.10013 0.36991 0.10182 0.37153 C 0.10312 0.37292 0.10468 0.37361 0.10599 0.37523 C 0.11106 0.38403 0.11458 0.39121 0.11705 0.40255 C 0.11771 0.40533 0.11797 0.40834 0.11849 0.41134 C 0.11862 0.41412 0.11888 0.4169 0.11914 0.41991 C 0.11953 0.42292 0.12031 0.42639 0.12057 0.42963 C 0.12135 0.43959 0.12148 0.4581 0.1233 0.46898 C 0.12356 0.4706 0.12422 0.47176 0.12474 0.47269 C 0.12604 0.4757 0.12747 0.47871 0.1289 0.48172 C 0.13034 0.48472 0.13138 0.48866 0.13307 0.49144 C 0.13372 0.49283 0.13489 0.49306 0.1358 0.49398 C 0.13685 0.49514 0.1375 0.49676 0.13854 0.49769 C 0.14127 0.5 0.14401 0.50047 0.14687 0.50139 C 0.18997 0.49954 0.18177 0.49931 0.23724 0.50139 C 0.23958 0.50139 0.24231 0.50209 0.24466 0.50255 C 0.24596 0.50301 0.24726 0.50301 0.2483 0.50394 C 0.25143 0.50625 0.25338 0.50903 0.25599 0.5125 C 0.25885 0.52269 0.26015 0.52246 0.25729 0.53472 C 0.25703 0.53588 0.25599 0.53634 0.25521 0.53727 C 0.25455 0.53889 0.25377 0.54028 0.25312 0.5419 C 0.25156 0.5463 0.24922 0.55394 0.2483 0.55787 C 0.24752 0.56181 0.24739 0.56597 0.24622 0.56922 C 0.24114 0.58426 0.24778 0.56366 0.2414 0.59028 C 0.24049 0.59398 0.23906 0.59769 0.23776 0.60139 C 0.2362 0.61991 0.23541 0.62199 0.23724 0.64468 C 0.23737 0.64699 0.23867 0.64861 0.23932 0.6507 C 0.24023 0.65394 0.24075 0.65787 0.24205 0.66065 C 0.2431 0.66273 0.24505 0.6632 0.24622 0.66528 C 0.24713 0.66736 0.24791 0.66991 0.24896 0.67176 C 0.24961 0.67246 0.25039 0.67269 0.25104 0.67269 C 0.25416 0.67338 0.25742 0.67384 0.2608 0.67408 C 0.27656 0.67338 0.29284 0.67176 0.30872 0.67408 C 0.3138 0.675 0.31888 0.67662 0.32396 0.67801 C 0.32513 0.67801 0.32643 0.67847 0.32747 0.67917 C 0.33177 0.68172 0.3358 0.68519 0.33997 0.68773 C 0.34726 0.69213 0.34414 0.68982 0.34896 0.69398 C 0.35351 0.70301 0.35794 0.71134 0.36146 0.72246 C 0.36263 0.72547 0.36276 0.72986 0.36354 0.73334 C 0.36471 0.73843 0.36562 0.74329 0.36705 0.74815 C 0.36836 0.75324 0.36979 0.7581 0.37109 0.7632 C 0.37239 0.7669 0.37383 0.77014 0.37474 0.77408 C 0.37591 0.77871 0.37539 0.78542 0.37747 0.78912 C 0.38437 0.80139 0.3707 0.77662 0.38646 0.8088 C 0.38841 0.81273 0.3944 0.82431 0.3983 0.82732 C 0.4 0.82847 0.40156 0.82986 0.40312 0.83079 C 0.40455 0.83195 0.40599 0.83287 0.40729 0.83357 C 0.40872 0.83403 0.41015 0.83426 0.41146 0.83472 C 0.42031 0.84746 0.41927 0.84746 0.43099 0.85695 C 0.43242 0.8581 0.44049 0.85926 0.44062 0.85949 C 0.44271 0.86019 0.44479 0.86158 0.44687 0.86158 C 0.4608 0.86366 0.47487 0.86134 0.48854 0.86551 C 0.49153 0.86621 0.49271 0.87292 0.49479 0.87662 C 0.49674 0.87986 0.4987 0.88287 0.50039 0.88658 C 0.50221 0.89028 0.50403 0.89398 0.50599 0.89769 C 0.50729 0.90023 0.50885 0.90232 0.51015 0.90486 C 0.51093 0.90695 0.51133 0.90949 0.51224 0.91134 C 0.51302 0.91273 0.51419 0.91343 0.51497 0.91505 C 0.52187 0.92685 0.5151 0.91736 0.52187 0.93102 C 0.52265 0.93218 0.52383 0.93357 0.52474 0.93472 C 0.52825 0.94746 0.52317 0.92894 0.5289 0.94838 C 0.52955 0.9507 0.53047 0.95301 0.53099 0.95579 C 0.53229 0.96181 0.53307 0.96806 0.53437 0.97431 C 0.53476 0.97547 0.53541 0.97662 0.5358 0.97801 C 0.53945 0.98959 0.53672 0.98542 0.54062 0.99028 C 0.54088 0.9919 0.54088 0.99375 0.5414 0.99514 C 0.54192 0.99676 0.54297 0.99746 0.54349 0.99884 C 0.54492 1.00347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20" dur="8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accel="50000" decel="5000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0.00039 0.00394 L 0.00039 0.00417 C 0.00104 0.01343 0.00169 0.02292 0.00247 0.03241 C 0.0026 0.0338 0.00312 0.03495 0.00312 0.03611 C 0.00351 0.04236 0.00364 0.04861 0.0039 0.05463 C 0.00338 0.05787 0.00351 0.06181 0.00247 0.06458 C 0.00156 0.0669 0.00026 0.06921 -0.00026 0.07199 C -0.00052 0.07315 -0.00066 0.07454 -0.00105 0.07569 C -0.00196 0.07917 -0.00391 0.08264 -0.00586 0.08426 C -0.00691 0.08519 -0.00821 0.08519 -0.00938 0.08542 C -0.01472 0.08519 -0.02006 0.08519 -0.02526 0.08426 C -0.02956 0.08357 -0.03308 0.08194 -0.03711 0.08056 C -0.04688 0.07755 -0.0362 0.08125 -0.0448 0.07801 C -0.05404 0.07847 -0.06329 0.07778 -0.07253 0.0794 C -0.07357 0.07963 -0.07383 0.08218 -0.07461 0.0831 C -0.07539 0.0838 -0.07644 0.0838 -0.07735 0.08426 C -0.07813 0.08634 -0.07904 0.08819 -0.07943 0.09051 C -0.07995 0.09236 -0.07995 0.09444 -0.08021 0.09653 C -0.0806 0.09977 -0.08112 0.10301 -0.08151 0.10602 C -0.08112 0.11528 -0.08177 0.11991 -0.07943 0.12732 C -0.07865 0.12986 -0.07748 0.13218 -0.0767 0.13472 C -0.07631 0.13588 -0.07631 0.13727 -0.07605 0.13843 C -0.07526 0.14074 -0.07318 0.1456 -0.07318 0.14607 C -0.0737 0.15208 -0.07396 0.1581 -0.07461 0.16412 C -0.07487 0.1669 -0.07513 0.16944 -0.07605 0.17176 C -0.0767 0.17315 -0.07787 0.17338 -0.07891 0.17431 C -0.08034 0.17593 -0.08177 0.17824 -0.0836 0.17917 C -0.08633 0.18032 -0.09193 0.18171 -0.09193 0.18194 C -0.0931 0.18241 -0.09441 0.1831 -0.09545 0.1838 C -0.09662 0.18495 -0.09766 0.18681 -0.09896 0.18773 C -0.10026 0.18889 -0.1017 0.18912 -0.10313 0.19028 C -0.11368 0.19699 -0.09857 0.18796 -0.11068 0.19514 C -0.11185 0.19676 -0.11316 0.19815 -0.1142 0.20023 C -0.11498 0.20116 -0.1155 0.20278 -0.11628 0.20394 C -0.11693 0.20463 -0.11771 0.20532 -0.11836 0.20625 C -0.12292 0.21366 -0.12227 0.2125 -0.12461 0.21875 C -0.12526 0.22199 -0.12618 0.22454 -0.12461 0.22847 C -0.12383 0.23079 -0.12214 0.23148 -0.1211 0.23333 C -0.12058 0.23449 -0.12032 0.23611 -0.1198 0.23727 C -0.11771 0.24051 -0.11472 0.24097 -0.11211 0.24213 C -0.1112 0.24236 -0.11029 0.24282 -0.10938 0.24329 C -0.1086 0.24421 -0.10808 0.24514 -0.1073 0.24583 C -0.10131 0.25046 -0.09987 0.25069 -0.09401 0.25324 C -0.08568 0.25278 -0.07735 0.25278 -0.06901 0.25208 C -0.06576 0.25162 -0.0625 0.25069 -0.05938 0.24954 C -0.05795 0.24907 -0.05664 0.24769 -0.05521 0.24699 C -0.05378 0.24653 -0.05235 0.2463 -0.05105 0.24583 C -0.0461 0.2463 -0.04115 0.24514 -0.03646 0.24699 C -0.03464 0.24769 -0.03386 0.25162 -0.0323 0.25324 C -0.028 0.25741 -0.02344 0.26042 -0.01901 0.26412 C -0.01836 0.26482 -0.01771 0.26597 -0.01693 0.2669 C -0.01563 0.26806 -0.0142 0.26921 -0.01276 0.2706 C -0.01185 0.27315 -0.01081 0.27616 -0.01003 0.27917 C -0.00886 0.28333 -0.00886 0.29051 -0.0086 0.29398 C -0.00912 0.30185 -0.00951 0.30949 -0.01003 0.31736 C -0.01029 0.3206 -0.01042 0.32384 -0.01068 0.32732 C -0.01107 0.33032 -0.01159 0.33287 -0.01211 0.33588 C -0.01276 0.34097 -0.01368 0.34421 -0.01146 0.34838 C -0.01029 0.35023 -0.0073 0.35324 -0.0073 0.35347 C -0.00664 0.35486 -0.0056 0.35787 -0.00443 0.35949 C -0.00391 0.35995 -0.00313 0.36019 -0.00235 0.36065 C -0.00052 0.36157 0.0013 0.3625 0.00312 0.36319 C 0.00546 0.36389 0.00781 0.36458 0.01015 0.36551 C 0.02526 0.36991 0.00846 0.36435 0.01914 0.36806 L 0.04622 0.36551 C 0.04895 0.36528 0.0526 0.36319 0.0552 0.36157 C 0.05729 0.36065 0.05937 0.35926 0.06132 0.35787 C 0.06289 0.35718 0.06432 0.35718 0.06562 0.35694 C 0.07122 0.35764 0.07682 0.35787 0.08229 0.35949 C 0.08724 0.36065 0.09687 0.36551 0.09687 0.36574 C 0.09856 0.36759 0.10013 0.36991 0.10182 0.37153 C 0.10312 0.37292 0.10468 0.37361 0.10599 0.37523 C 0.11106 0.38403 0.11458 0.3912 0.11705 0.40255 C 0.1177 0.40532 0.11796 0.40833 0.11849 0.41134 C 0.11862 0.41412 0.11888 0.4169 0.11914 0.41991 C 0.11953 0.42292 0.12031 0.42639 0.12057 0.42963 C 0.12135 0.43958 0.12148 0.4581 0.1233 0.46898 C 0.12356 0.4706 0.12421 0.47176 0.12474 0.47269 C 0.12604 0.47569 0.12747 0.4787 0.1289 0.48171 C 0.13033 0.48472 0.13138 0.48866 0.13307 0.49144 C 0.13372 0.49282 0.13489 0.49306 0.1358 0.49398 C 0.13684 0.49514 0.1375 0.49676 0.13854 0.49769 C 0.14127 0.5 0.14401 0.50046 0.14687 0.50139 C 0.18997 0.49954 0.18177 0.49931 0.23724 0.50139 C 0.23958 0.50139 0.24231 0.50208 0.24466 0.50255 C 0.24596 0.50301 0.24726 0.50301 0.2483 0.50394 C 0.25143 0.50625 0.25338 0.50903 0.25599 0.5125 C 0.25885 0.52269 0.26015 0.52245 0.25729 0.53472 C 0.25703 0.53588 0.25599 0.53634 0.2552 0.53727 C 0.25455 0.53889 0.25377 0.54028 0.25312 0.5419 C 0.25156 0.5463 0.24921 0.55394 0.2483 0.55787 C 0.24752 0.56181 0.24739 0.56597 0.24622 0.56921 C 0.24114 0.58426 0.24778 0.56366 0.2414 0.59028 C 0.24049 0.59398 0.23906 0.59769 0.23776 0.60139 C 0.23619 0.61991 0.23541 0.62199 0.23724 0.64468 C 0.23737 0.64699 0.23867 0.64861 0.23932 0.65069 C 0.24023 0.65394 0.24075 0.65787 0.24205 0.66065 C 0.24309 0.66273 0.24505 0.66319 0.24622 0.66528 C 0.24713 0.66736 0.24791 0.66991 0.24895 0.67176 C 0.24961 0.67245 0.25039 0.67269 0.25104 0.67269 C 0.25416 0.67338 0.25742 0.67384 0.2608 0.67407 C 0.27656 0.67338 0.29283 0.67176 0.30872 0.67407 C 0.3138 0.675 0.31888 0.67662 0.32395 0.67801 C 0.32513 0.67801 0.32643 0.67847 0.32747 0.67917 C 0.33177 0.68171 0.3358 0.68519 0.33997 0.68773 C 0.34726 0.69213 0.34414 0.68982 0.34895 0.69398 C 0.35351 0.70301 0.35794 0.71134 0.36145 0.72245 C 0.36263 0.72546 0.36276 0.72986 0.36354 0.73333 C 0.36471 0.73843 0.36562 0.74329 0.36705 0.74815 C 0.36836 0.75324 0.36979 0.7581 0.37109 0.76319 C 0.37239 0.7669 0.37382 0.77014 0.37474 0.77407 C 0.37591 0.7787 0.37539 0.78542 0.37747 0.78912 C 0.38437 0.80139 0.3707 0.77662 0.38645 0.8088 C 0.38841 0.81273 0.3944 0.82431 0.3983 0.82732 C 0.4 0.82847 0.40156 0.82986 0.40312 0.83079 C 0.40455 0.83194 0.40599 0.83287 0.40729 0.83357 C 0.40872 0.83403 0.41015 0.83426 0.41145 0.83472 C 0.42031 0.84745 0.41927 0.84745 0.43099 0.85694 C 0.43242 0.8581 0.44049 0.85926 0.44062 0.85949 C 0.4427 0.86019 0.44479 0.86157 0.44687 0.86157 C 0.4608 0.86366 0.47487 0.86134 0.48854 0.86551 C 0.49153 0.8662 0.4927 0.87292 0.49479 0.87662 C 0.49674 0.87986 0.49869 0.88287 0.50039 0.88657 C 0.50221 0.89028 0.50403 0.89398 0.50599 0.89769 C 0.50729 0.90023 0.50885 0.90232 0.51015 0.90486 C 0.51093 0.90694 0.51132 0.90949 0.51224 0.91134 C 0.51302 0.91273 0.51419 0.91343 0.51497 0.91505 C 0.52187 0.92685 0.5151 0.91736 0.52187 0.93102 C 0.52265 0.93218 0.52382 0.93357 0.52474 0.93472 C 0.52825 0.94745 0.52317 0.92894 0.5289 0.94838 C 0.52955 0.95069 0.53046 0.95301 0.53099 0.95579 C 0.53229 0.96181 0.53307 0.96806 0.53437 0.97431 C 0.53476 0.97546 0.53541 0.97662 0.5358 0.97801 C 0.53945 0.98958 0.53671 0.98542 0.54062 0.99028 C 0.54088 0.9919 0.54088 0.99375 0.5414 0.99514 C 0.54192 0.99676 0.54296 0.99745 0.54349 0.99884 C 0.54492 1.00347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22" dur="8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accel="50000" decel="5000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animMotion origin="layout" path="M 0.00026 0.00394 L 0.00026 0.00417 C 0.00104 0.01343 0.00169 0.02292 0.00247 0.03241 C 0.0026 0.0338 0.00299 0.03496 0.00299 0.03611 C 0.00351 0.04236 0.00364 0.04861 0.0039 0.05463 C 0.00338 0.05787 0.00351 0.06181 0.00247 0.06459 C 0.00156 0.0669 0.00026 0.06921 -0.00026 0.07199 C -0.00052 0.07315 -0.00066 0.07454 -0.00105 0.0757 C -0.00196 0.07917 -0.00391 0.08264 -0.00586 0.08426 C -0.00691 0.08519 -0.00821 0.08519 -0.00938 0.08542 C -0.01472 0.08519 -0.02006 0.08519 -0.02526 0.08426 C -0.02956 0.08357 -0.03308 0.08195 -0.03711 0.08056 C -0.04688 0.07755 -0.0362 0.08125 -0.0448 0.07801 C -0.05404 0.07847 -0.06329 0.07778 -0.07253 0.0794 C -0.07357 0.07963 -0.07383 0.08218 -0.07461 0.0831 C -0.07539 0.0838 -0.07644 0.0838 -0.07735 0.08426 C -0.07813 0.08634 -0.07904 0.0882 -0.07943 0.09051 C -0.07995 0.09236 -0.07995 0.09445 -0.08021 0.09653 C -0.0806 0.09977 -0.08112 0.10301 -0.08151 0.10602 C -0.08112 0.11528 -0.08177 0.11991 -0.07943 0.12732 C -0.07865 0.12986 -0.07748 0.13218 -0.0767 0.13472 C -0.07631 0.13588 -0.07631 0.13727 -0.07618 0.13843 C -0.07526 0.14074 -0.07318 0.1456 -0.07318 0.14607 C -0.0737 0.15209 -0.07396 0.1581 -0.07461 0.16412 C -0.07487 0.1669 -0.07526 0.16945 -0.07618 0.17176 C -0.0767 0.17315 -0.078 0.17338 -0.07891 0.17431 C -0.08034 0.17593 -0.08177 0.17824 -0.0836 0.17917 C -0.08633 0.18033 -0.09193 0.18171 -0.09193 0.18195 C -0.0931 0.18241 -0.09441 0.1831 -0.09545 0.1838 C -0.09675 0.18496 -0.09766 0.18681 -0.09896 0.18773 C -0.10026 0.18889 -0.10183 0.18912 -0.10313 0.19028 C -0.11368 0.19699 -0.09857 0.18796 -0.11068 0.19514 C -0.11185 0.19676 -0.11329 0.19815 -0.1142 0.20023 C -0.11498 0.20116 -0.1155 0.20278 -0.11628 0.20394 C -0.11693 0.20463 -0.11771 0.20533 -0.11836 0.20625 C -0.12292 0.21366 -0.12227 0.2125 -0.12461 0.21875 C -0.12526 0.22199 -0.12618 0.22454 -0.12461 0.22847 C -0.12383 0.23079 -0.12227 0.23148 -0.1211 0.23334 C -0.12058 0.23449 -0.12032 0.23611 -0.1198 0.23727 C -0.11771 0.24051 -0.11472 0.24097 -0.11211 0.24213 C -0.1112 0.24236 -0.11029 0.24283 -0.10938 0.24329 C -0.1086 0.24421 -0.10808 0.24514 -0.1073 0.24584 C -0.10131 0.25046 -0.1 0.2507 -0.09401 0.25324 C -0.08568 0.25278 -0.07735 0.25278 -0.06901 0.25209 C -0.06576 0.25162 -0.0625 0.2507 -0.05951 0.24954 C -0.05795 0.24908 -0.05664 0.24769 -0.05521 0.24699 C -0.05378 0.24653 -0.05235 0.2463 -0.05105 0.24584 C -0.0461 0.2463 -0.04115 0.24514 -0.03646 0.24699 C -0.03464 0.24769 -0.03386 0.25162 -0.0323 0.25324 C -0.028 0.25741 -0.02344 0.26042 -0.01901 0.26412 C -0.01836 0.26482 -0.01771 0.26597 -0.01693 0.2669 C -0.01563 0.26806 -0.0142 0.26921 -0.01276 0.2706 C -0.01185 0.27315 -0.01094 0.27616 -0.01003 0.27917 C -0.00886 0.28334 -0.00886 0.29051 -0.0086 0.29398 C -0.00912 0.30185 -0.00951 0.30949 -0.01003 0.31736 C -0.01029 0.3206 -0.01042 0.32384 -0.01068 0.32732 C -0.01107 0.33033 -0.01159 0.33287 -0.01211 0.33588 C -0.01276 0.34097 -0.01368 0.34421 -0.01146 0.34838 C -0.01029 0.35023 -0.0073 0.35324 -0.0073 0.35347 C -0.00664 0.35486 -0.0056 0.35787 -0.00443 0.35949 C -0.00391 0.35996 -0.00313 0.36019 -0.00235 0.36065 C -0.00052 0.36158 0.00117 0.3625 0.00299 0.3632 C 0.00546 0.36389 0.00781 0.36459 0.01015 0.36551 C 0.02526 0.36991 0.00846 0.36435 0.01914 0.36806 L 0.04622 0.36551 C 0.04895 0.36528 0.0526 0.3632 0.0552 0.36158 C 0.05729 0.36065 0.05937 0.35926 0.06132 0.35787 C 0.06289 0.35718 0.06432 0.35718 0.06562 0.35695 C 0.07122 0.35764 0.07682 0.35787 0.08229 0.35949 C 0.08724 0.36065 0.09687 0.36551 0.09687 0.36574 C 0.09856 0.36759 0.10013 0.36991 0.10182 0.37153 C 0.10312 0.37292 0.10468 0.37361 0.10599 0.37523 C 0.11106 0.38403 0.11458 0.39121 0.11705 0.40255 C 0.1177 0.40533 0.11796 0.40834 0.11849 0.41134 C 0.11862 0.41412 0.11888 0.4169 0.11914 0.41991 C 0.11953 0.42292 0.12031 0.42639 0.12057 0.42963 C 0.12135 0.43959 0.12148 0.4581 0.1233 0.46898 C 0.12356 0.4706 0.12421 0.47176 0.12474 0.47269 C 0.12604 0.4757 0.12747 0.47871 0.1289 0.48171 C 0.13033 0.48472 0.13138 0.48866 0.13307 0.49144 C 0.13372 0.49283 0.13489 0.49306 0.1358 0.49398 C 0.13684 0.49514 0.1375 0.49676 0.13854 0.49769 C 0.14127 0.5 0.14401 0.50046 0.14687 0.50139 C 0.18997 0.49954 0.18177 0.49931 0.23724 0.50139 C 0.23958 0.50139 0.24231 0.50209 0.24466 0.50255 C 0.24596 0.50301 0.24726 0.50301 0.2483 0.50394 C 0.25143 0.50625 0.25338 0.50903 0.25599 0.5125 C 0.25885 0.52269 0.26015 0.52246 0.25729 0.53472 C 0.25703 0.53588 0.25599 0.53634 0.2552 0.53727 C 0.25455 0.53889 0.25377 0.54028 0.25312 0.5419 C 0.25156 0.5463 0.24921 0.55394 0.2483 0.55787 C 0.24752 0.56181 0.24739 0.56597 0.24622 0.56921 C 0.24114 0.58426 0.24778 0.56366 0.2414 0.59028 C 0.24049 0.59398 0.23906 0.59769 0.23776 0.60139 C 0.23619 0.61991 0.23541 0.62199 0.23724 0.64468 C 0.23737 0.64699 0.23867 0.64861 0.23932 0.6507 C 0.24023 0.65394 0.24075 0.65787 0.24205 0.66065 C 0.24309 0.66273 0.24505 0.6632 0.24622 0.66528 C 0.24713 0.66736 0.24791 0.66991 0.24895 0.67176 C 0.24961 0.67246 0.25039 0.67269 0.25104 0.67269 C 0.25416 0.67338 0.25742 0.67384 0.2608 0.67408 C 0.27656 0.67338 0.29283 0.67176 0.30872 0.67408 C 0.3138 0.675 0.31888 0.67662 0.32395 0.67801 C 0.32513 0.67801 0.32643 0.67847 0.32747 0.67917 C 0.33177 0.68171 0.3358 0.68519 0.33997 0.68773 C 0.34726 0.69213 0.34414 0.68982 0.34895 0.69398 C 0.35351 0.70301 0.35794 0.71134 0.36145 0.72246 C 0.36263 0.72546 0.36276 0.72986 0.36354 0.73334 C 0.36471 0.73843 0.36562 0.74329 0.36705 0.74815 C 0.36836 0.75324 0.36979 0.7581 0.37109 0.7632 C 0.37239 0.7669 0.37382 0.77014 0.37474 0.77408 C 0.37591 0.77871 0.37539 0.78542 0.37747 0.78912 C 0.38437 0.80139 0.3707 0.77662 0.38645 0.8088 C 0.38841 0.81273 0.3944 0.82431 0.3983 0.82732 C 0.39987 0.82847 0.40156 0.82986 0.40312 0.83079 C 0.40455 0.83195 0.40599 0.83287 0.40716 0.83357 C 0.40872 0.83403 0.41015 0.83426 0.41145 0.83472 C 0.42031 0.84746 0.41927 0.84746 0.43099 0.85695 C 0.43242 0.8581 0.44049 0.85926 0.44062 0.85949 C 0.4427 0.86019 0.44479 0.86158 0.44687 0.86158 C 0.4608 0.86366 0.47487 0.86134 0.48854 0.86551 C 0.49153 0.86621 0.4927 0.87292 0.49479 0.87662 C 0.49674 0.87986 0.49869 0.88287 0.50039 0.88658 C 0.50221 0.89028 0.50403 0.89398 0.50599 0.89769 C 0.50729 0.90023 0.50885 0.90232 0.51015 0.90486 C 0.51093 0.90695 0.51132 0.90949 0.51224 0.91134 C 0.51302 0.91273 0.51419 0.91343 0.51497 0.91505 C 0.52187 0.92685 0.5151 0.91736 0.52187 0.93102 C 0.52265 0.93218 0.52382 0.93357 0.52474 0.93472 C 0.52825 0.94746 0.52317 0.92894 0.5289 0.94838 C 0.52955 0.9507 0.53046 0.95301 0.53099 0.95579 C 0.53229 0.96181 0.53307 0.96806 0.53437 0.97431 C 0.53476 0.97546 0.53541 0.97662 0.5358 0.97801 C 0.53945 0.98959 0.53671 0.98542 0.54062 0.99028 C 0.54088 0.9919 0.54088 0.99375 0.5414 0.99514 C 0.54192 0.99676 0.54296 0.99746 0.54349 0.99884 C 0.54492 1.00347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24" dur="8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37" y="5018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accel="50000" decel="5000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animMotion origin="layout" path="M 0.0004 0.00394 L 0.0004 0.00417 C 0.00105 0.01343 0.0017 0.02292 0.00248 0.03241 C 0.00261 0.0338 0.00313 0.03496 0.00313 0.03611 C 0.00352 0.04236 0.00365 0.04861 0.00391 0.05463 C 0.00339 0.05787 0.00352 0.06181 0.00248 0.06459 C 0.00157 0.0669 0.00027 0.06922 -0.00026 0.07199 C -0.00052 0.07315 -0.00065 0.07454 -0.00104 0.0757 C -0.00195 0.07917 -0.0039 0.08241 -0.00585 0.08426 C -0.0069 0.08519 -0.0082 0.08519 -0.00937 0.08542 C -0.01471 0.08519 -0.02005 0.08519 -0.02526 0.08426 C -0.02955 0.08357 -0.03307 0.08195 -0.0371 0.08033 C -0.04687 0.07732 -0.03619 0.08125 -0.04479 0.07801 C -0.05403 0.07824 -0.06328 0.07778 -0.07252 0.0794 C -0.07356 0.0794 -0.07382 0.08218 -0.0746 0.0831 C -0.07539 0.08357 -0.07643 0.08357 -0.07734 0.08426 C -0.07812 0.08635 -0.07903 0.0882 -0.07942 0.09051 C -0.07994 0.09236 -0.07994 0.09445 -0.0802 0.09653 C -0.08059 0.09977 -0.08111 0.10301 -0.08151 0.10602 C -0.08111 0.11528 -0.08177 0.11991 -0.07942 0.12732 C -0.07864 0.12986 -0.07747 0.13218 -0.07669 0.13472 C -0.0763 0.13588 -0.0763 0.13727 -0.07604 0.13843 C -0.07526 0.14074 -0.07317 0.1456 -0.07317 0.14607 C -0.07369 0.15209 -0.07395 0.1581 -0.0746 0.16412 C -0.07486 0.1669 -0.07513 0.16945 -0.07604 0.17176 C -0.07669 0.17315 -0.07786 0.17338 -0.0789 0.17431 C -0.08033 0.17593 -0.08177 0.17824 -0.08359 0.17917 C -0.08632 0.18033 -0.09192 0.18172 -0.09192 0.18195 C -0.09309 0.18241 -0.0944 0.1831 -0.09544 0.1838 C -0.09661 0.18496 -0.09765 0.18681 -0.09895 0.18773 C -0.10026 0.18889 -0.10169 0.18912 -0.10312 0.19028 C -0.11367 0.19699 -0.09856 0.18797 -0.11067 0.19514 C -0.11184 0.19676 -0.11315 0.19815 -0.11419 0.20023 C -0.11497 0.20116 -0.11549 0.20278 -0.11627 0.20394 C -0.11692 0.20463 -0.1177 0.20533 -0.11835 0.20625 C -0.12291 0.21366 -0.12226 0.2125 -0.1246 0.21875 C -0.12526 0.22199 -0.12617 0.22454 -0.1246 0.22847 C -0.12382 0.23079 -0.12213 0.23148 -0.12109 0.23334 C -0.12057 0.23449 -0.12031 0.23611 -0.11979 0.23727 C -0.1177 0.24051 -0.11471 0.24097 -0.1121 0.24213 C -0.11119 0.24236 -0.11028 0.24283 -0.10937 0.24329 C -0.10859 0.24422 -0.10807 0.24514 -0.10729 0.24584 C -0.1013 0.25047 -0.09986 0.2507 -0.09401 0.25324 C -0.08567 0.25278 -0.07734 0.25278 -0.06901 0.25209 C -0.06575 0.25162 -0.0625 0.2507 -0.05937 0.24954 C -0.05794 0.24908 -0.05664 0.24769 -0.0552 0.24699 C -0.05377 0.24653 -0.05234 0.2463 -0.05104 0.24584 C -0.04609 0.2463 -0.04114 0.24514 -0.03645 0.24699 C -0.03463 0.24769 -0.03385 0.25162 -0.03229 0.25324 C -0.02799 0.25741 -0.02343 0.26042 -0.01901 0.26412 C -0.01835 0.26482 -0.0177 0.26597 -0.01692 0.2669 C -0.01562 0.26806 -0.01419 0.26922 -0.01276 0.2706 C -0.01184 0.27315 -0.0108 0.27616 -0.01002 0.27917 C -0.00885 0.28334 -0.00885 0.29051 -0.00859 0.29398 C -0.00911 0.30185 -0.0095 0.30949 -0.01002 0.31736 C -0.01028 0.3206 -0.01041 0.32385 -0.01067 0.32732 C -0.01106 0.33033 -0.01158 0.33287 -0.0121 0.33588 C -0.01276 0.34097 -0.01367 0.34422 -0.01145 0.34838 C -0.01028 0.35023 -0.00729 0.35324 -0.00729 0.35347 C -0.00664 0.35486 -0.00559 0.35787 -0.00442 0.35949 C -0.0039 0.35996 -0.00312 0.36019 -0.00234 0.36065 C -0.00052 0.36158 0.00131 0.3625 0.00313 0.3632 C 0.00547 0.36389 0.00782 0.36459 0.01016 0.36551 C 0.02527 0.36991 0.00847 0.36435 0.01915 0.36806 L 0.04623 0.36551 C 0.04896 0.36528 0.05261 0.3632 0.05521 0.36158 C 0.0573 0.36065 0.05938 0.35926 0.06133 0.35787 C 0.0629 0.35718 0.06433 0.35718 0.06563 0.35695 C 0.07123 0.35764 0.07683 0.35787 0.0823 0.35949 C 0.08724 0.36065 0.09688 0.36551 0.09688 0.36574 C 0.09857 0.3676 0.10014 0.36991 0.10183 0.37153 C 0.10313 0.37292 0.10469 0.37361 0.10599 0.37523 C 0.11107 0.38403 0.11459 0.39121 0.11706 0.40255 C 0.11771 0.40533 0.11797 0.40834 0.11849 0.41135 C 0.11862 0.41412 0.11889 0.4169 0.11915 0.41991 C 0.11954 0.42292 0.12032 0.42639 0.12058 0.42963 C 0.12136 0.43959 0.12149 0.4581 0.12331 0.46898 C 0.12357 0.4706 0.12422 0.47176 0.12474 0.47269 C 0.12605 0.4757 0.12748 0.47871 0.12891 0.48172 C 0.13034 0.48472 0.13139 0.48866 0.13308 0.49144 C 0.13373 0.49283 0.1349 0.49306 0.13581 0.49398 C 0.13685 0.49514 0.1375 0.49676 0.13855 0.49769 C 0.14128 0.5 0.14402 0.50047 0.14688 0.50139 C 0.18998 0.49954 0.18178 0.49931 0.23724 0.50139 C 0.23959 0.50139 0.24232 0.50209 0.24467 0.50255 C 0.24597 0.50301 0.24727 0.50301 0.24831 0.50394 C 0.25144 0.50625 0.25339 0.50903 0.25599 0.5125 C 0.25886 0.52269 0.26016 0.52246 0.2573 0.53472 C 0.25704 0.53588 0.25599 0.53635 0.25521 0.53727 C 0.25456 0.53889 0.25378 0.54028 0.25313 0.5419 C 0.25157 0.5463 0.24922 0.55394 0.24831 0.55787 C 0.24753 0.56181 0.2474 0.56597 0.24623 0.56922 C 0.24115 0.58426 0.24779 0.56366 0.24141 0.59028 C 0.2405 0.59398 0.23907 0.59769 0.23777 0.60139 C 0.2362 0.61991 0.23542 0.62199 0.23724 0.64468 C 0.23737 0.64699 0.23868 0.64861 0.23933 0.6507 C 0.24024 0.65394 0.24076 0.65787 0.24206 0.66065 C 0.2431 0.66273 0.24506 0.6632 0.24623 0.66528 C 0.24714 0.66736 0.24792 0.66991 0.24896 0.67176 C 0.24961 0.67246 0.2504 0.67269 0.25105 0.67269 C 0.25417 0.67338 0.25743 0.67385 0.26081 0.67408 C 0.27657 0.67338 0.29284 0.67176 0.30873 0.67408 C 0.31381 0.675 0.31889 0.67662 0.32396 0.67801 C 0.32514 0.67801 0.32644 0.67847 0.32748 0.67917 C 0.33178 0.68172 0.33581 0.68519 0.33998 0.68773 C 0.34727 0.69213 0.34415 0.68982 0.34896 0.69398 C 0.35352 0.70301 0.35795 0.71135 0.36146 0.72246 C 0.36264 0.72547 0.36277 0.72986 0.36355 0.73334 C 0.36472 0.73843 0.36563 0.74329 0.36706 0.74815 C 0.36836 0.75324 0.3698 0.7581 0.3711 0.7632 C 0.3724 0.7669 0.37383 0.77014 0.37474 0.77408 C 0.37592 0.77871 0.3754 0.78542 0.37748 0.78912 C 0.38438 0.80139 0.37071 0.77662 0.38646 0.8088 C 0.38842 0.81273 0.39441 0.82431 0.39831 0.82732 C 0.4 0.82847 0.40157 0.82986 0.40313 0.83079 C 0.40456 0.83195 0.40599 0.83287 0.4073 0.83357 C 0.40873 0.83403 0.41016 0.83426 0.41146 0.83472 C 0.42032 0.84746 0.41928 0.84746 0.43099 0.85695 C 0.43243 0.8581 0.4405 0.85926 0.44063 0.85949 C 0.44271 0.86019 0.4448 0.86158 0.44688 0.86158 C 0.46081 0.86366 0.47487 0.86135 0.48855 0.86551 C 0.49154 0.86621 0.49271 0.87292 0.4948 0.87662 C 0.49675 0.87986 0.4987 0.88287 0.5004 0.88658 C 0.50222 0.89028 0.50404 0.89398 0.50599 0.89769 C 0.5073 0.90023 0.50886 0.90232 0.51016 0.90486 C 0.51094 0.90695 0.51133 0.90949 0.51224 0.91135 C 0.51303 0.91273 0.5142 0.91343 0.51498 0.91505 C 0.52188 0.92685 0.51511 0.91736 0.52188 0.93102 C 0.52266 0.93218 0.52383 0.93357 0.52474 0.93472 C 0.52826 0.94746 0.52318 0.92894 0.52891 0.94838 C 0.52956 0.9507 0.53047 0.95301 0.53099 0.95579 C 0.5323 0.96181 0.53308 0.96806 0.53438 0.97431 C 0.53477 0.97547 0.53542 0.97662 0.53581 0.97801 C 0.53946 0.98959 0.53672 0.98542 0.54063 0.99028 C 0.54089 0.9919 0.54089 0.99375 0.54141 0.99514 C 0.54193 0.99676 0.54297 0.99746 0.54349 0.99885 C 0.54493 1.00347 0.5448 1.00417 0.5448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26" dur="8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accel="50000" decel="50000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animMotion origin="layout" path="M 0.00039 0.00393 L 0.00039 0.00417 C 0.00104 0.01342 0.00169 0.02292 0.00247 0.03241 C 0.0026 0.0338 0.00312 0.03495 0.00312 0.03611 C 0.00351 0.04236 0.00364 0.04861 0.0039 0.05463 C 0.00338 0.05787 0.00351 0.0618 0.00247 0.06458 C 0.00156 0.0669 0.00026 0.06921 -0.00026 0.07199 C -0.00052 0.07315 -0.00065 0.07454 -0.00104 0.07569 C -0.00196 0.07917 -0.00391 0.08241 -0.00586 0.08426 C -0.0069 0.08518 -0.00821 0.08518 -0.00938 0.08542 C -0.01472 0.08518 -0.02005 0.08518 -0.02526 0.08426 C -0.02956 0.08356 -0.03308 0.08194 -0.03711 0.08032 C -0.04688 0.07731 -0.0362 0.08125 -0.04479 0.07801 C -0.05404 0.07824 -0.06328 0.07778 -0.07253 0.0794 C -0.07357 0.0794 -0.07383 0.08217 -0.07461 0.0831 C -0.07539 0.08356 -0.07643 0.08356 -0.07735 0.08426 C -0.07813 0.08634 -0.07904 0.08819 -0.07943 0.09051 C -0.07995 0.09236 -0.07995 0.09444 -0.08021 0.09653 C -0.0806 0.09977 -0.08112 0.10301 -0.08151 0.10602 C -0.08112 0.11528 -0.08177 0.11991 -0.07943 0.12731 C -0.07865 0.12986 -0.07748 0.13217 -0.07669 0.13472 C -0.0763 0.13588 -0.0763 0.13727 -0.07617 0.13842 C -0.07526 0.14074 -0.07318 0.1456 -0.07318 0.14606 C -0.0737 0.15208 -0.07396 0.1581 -0.07461 0.16412 C -0.07487 0.1669 -0.07526 0.16944 -0.07617 0.17176 C -0.07669 0.17315 -0.078 0.17338 -0.07891 0.1743 C -0.08034 0.17592 -0.08177 0.17824 -0.0836 0.17917 C -0.08633 0.18032 -0.09193 0.18171 -0.09193 0.18194 C -0.0931 0.18241 -0.0944 0.1831 -0.09544 0.1838 C -0.09662 0.18495 -0.09766 0.1868 -0.09896 0.18773 C -0.10026 0.18889 -0.10169 0.18912 -0.10313 0.19028 C -0.11367 0.19699 -0.09857 0.18796 -0.11068 0.19514 C -0.11185 0.19676 -0.11315 0.19815 -0.11419 0.20023 C -0.11498 0.20116 -0.1155 0.20278 -0.11628 0.20393 C -0.11693 0.20463 -0.11771 0.20532 -0.11836 0.20625 C -0.12292 0.21366 -0.12227 0.2125 -0.12461 0.21875 C -0.12526 0.22199 -0.12617 0.22454 -0.12461 0.22847 C -0.12383 0.23079 -0.12214 0.23148 -0.1211 0.23333 C -0.12058 0.23449 -0.12031 0.23611 -0.11979 0.23727 C -0.11771 0.24051 -0.11472 0.24097 -0.11211 0.24213 C -0.1112 0.24236 -0.11029 0.24282 -0.10938 0.24329 C -0.1086 0.24421 -0.10808 0.24514 -0.10729 0.24583 C -0.1013 0.25046 -0.09987 0.25069 -0.09401 0.25324 C -0.08568 0.25278 -0.07735 0.25278 -0.06901 0.25208 C -0.06576 0.25162 -0.0625 0.25069 -0.05938 0.24954 C -0.05794 0.24907 -0.05664 0.24768 -0.05521 0.24699 C -0.05378 0.24653 -0.05235 0.2463 -0.05104 0.24583 C -0.0461 0.2463 -0.04115 0.24514 -0.03646 0.24699 C -0.03464 0.24768 -0.03386 0.25162 -0.03229 0.25324 C -0.028 0.25741 -0.02344 0.26042 -0.01901 0.26412 C -0.01836 0.26481 -0.01771 0.26597 -0.01693 0.2669 C -0.01563 0.26805 -0.01419 0.26921 -0.01276 0.2706 C -0.01185 0.27315 -0.01094 0.27616 -0.01003 0.27917 C -0.00886 0.28333 -0.00886 0.29051 -0.0086 0.29398 C -0.00912 0.30185 -0.00951 0.30949 -0.01003 0.31736 C -0.01029 0.3206 -0.01042 0.32384 -0.01068 0.32731 C -0.01107 0.33032 -0.01159 0.33287 -0.01211 0.33588 C -0.01276 0.34097 -0.01367 0.34421 -0.01146 0.34838 C -0.01029 0.35023 -0.00729 0.35324 -0.00729 0.35347 C -0.00664 0.35486 -0.0056 0.35787 -0.00443 0.35949 C -0.00391 0.35995 -0.00313 0.36018 -0.00235 0.36065 C -0.00052 0.36157 0.0013 0.3625 0.00312 0.36319 C 0.00547 0.36389 0.00781 0.36458 0.01015 0.36551 C 0.02526 0.36991 0.00846 0.36435 0.01914 0.36805 L 0.04622 0.36551 C 0.04896 0.36528 0.0526 0.36319 0.05521 0.36157 C 0.05729 0.36065 0.05937 0.35926 0.06133 0.35787 C 0.06289 0.35717 0.06432 0.35717 0.06562 0.35694 C 0.07122 0.35764 0.07682 0.35787 0.08229 0.35949 C 0.08724 0.36065 0.09687 0.36551 0.09687 0.36574 C 0.09857 0.36759 0.10013 0.36991 0.10182 0.37153 C 0.10312 0.37292 0.10469 0.37361 0.10599 0.37523 C 0.11107 0.38403 0.11458 0.3912 0.11706 0.40255 C 0.11771 0.40532 0.11797 0.40833 0.11849 0.41134 C 0.11862 0.41412 0.11888 0.4169 0.11914 0.41991 C 0.11953 0.42292 0.12031 0.42639 0.12057 0.42963 C 0.12135 0.43958 0.12148 0.4581 0.12331 0.46898 C 0.12357 0.4706 0.12422 0.47176 0.12474 0.47268 C 0.12604 0.47569 0.12747 0.4787 0.1289 0.48171 C 0.13034 0.48472 0.13138 0.48866 0.13307 0.49143 C 0.13372 0.49282 0.13489 0.49305 0.13581 0.49398 C 0.13685 0.49514 0.1375 0.49676 0.13854 0.49768 C 0.14127 0.5 0.14401 0.50046 0.14687 0.50139 C 0.18997 0.49954 0.18177 0.4993 0.23724 0.50139 C 0.23958 0.50139 0.24232 0.50208 0.24466 0.50255 C 0.24596 0.50301 0.24726 0.50301 0.24831 0.50393 C 0.25143 0.50625 0.25338 0.50903 0.25599 0.5125 C 0.25885 0.52268 0.26015 0.52245 0.25729 0.53472 C 0.25703 0.53588 0.25599 0.53634 0.25521 0.53727 C 0.25456 0.53889 0.25377 0.54028 0.25312 0.5419 C 0.25156 0.5463 0.24922 0.55393 0.24831 0.55787 C 0.24752 0.5618 0.24739 0.56597 0.24622 0.56921 C 0.24114 0.58426 0.24778 0.56366 0.2414 0.59028 C 0.24049 0.59398 0.23906 0.59768 0.23776 0.60139 C 0.2362 0.61991 0.23541 0.62199 0.23724 0.64467 C 0.23737 0.64699 0.23867 0.64861 0.23932 0.65069 C 0.24023 0.65393 0.24075 0.65787 0.24206 0.66065 C 0.2431 0.66273 0.24505 0.66319 0.24622 0.66528 C 0.24713 0.66736 0.24791 0.66991 0.24896 0.67176 C 0.24961 0.67245 0.25039 0.67268 0.25104 0.67268 C 0.25416 0.67338 0.25742 0.67384 0.26081 0.67407 C 0.27656 0.67338 0.29284 0.67176 0.30872 0.67407 C 0.3138 0.675 0.31888 0.67662 0.32396 0.67801 C 0.32513 0.67801 0.32643 0.67847 0.32747 0.67917 C 0.33177 0.68171 0.33581 0.68518 0.33997 0.68773 C 0.34726 0.69213 0.34414 0.68981 0.34896 0.69398 C 0.35351 0.70301 0.35794 0.71134 0.36146 0.72245 C 0.36263 0.72546 0.36276 0.72986 0.36354 0.73333 C 0.36471 0.73842 0.36562 0.74329 0.36706 0.74815 C 0.36836 0.75324 0.36979 0.7581 0.37109 0.76319 C 0.37239 0.7669 0.37383 0.77014 0.37474 0.77407 C 0.37591 0.7787 0.37539 0.78542 0.37747 0.78912 C 0.38437 0.80139 0.3707 0.77662 0.38646 0.8088 C 0.38841 0.81273 0.3944 0.8243 0.39831 0.82731 C 0.4 0.82847 0.40156 0.82986 0.40312 0.83079 C 0.40456 0.83194 0.40599 0.83287 0.40729 0.83356 C 0.40872 0.83403 0.41015 0.83426 0.41146 0.83472 C 0.42031 0.84745 0.41927 0.84745 0.43099 0.85694 C 0.43242 0.8581 0.44049 0.85926 0.44062 0.85949 C 0.44271 0.86018 0.44479 0.86157 0.44687 0.86157 C 0.46081 0.86366 0.47487 0.86134 0.48854 0.86551 C 0.49153 0.8662 0.49271 0.87292 0.49479 0.87662 C 0.49674 0.87986 0.4987 0.88287 0.50039 0.88657 C 0.50221 0.89028 0.50403 0.89398 0.50599 0.89768 C 0.50729 0.90023 0.50885 0.90231 0.51015 0.90486 C 0.51094 0.90694 0.51133 0.90949 0.51224 0.91134 C 0.51302 0.91273 0.51419 0.91342 0.51497 0.91505 C 0.52187 0.92685 0.5151 0.91736 0.52187 0.93102 C 0.52265 0.93217 0.52383 0.93356 0.52474 0.93472 C 0.52825 0.94745 0.52317 0.92893 0.5289 0.94838 C 0.52956 0.95069 0.53047 0.95301 0.53099 0.95579 C 0.53229 0.9618 0.53307 0.96805 0.53437 0.9743 C 0.53476 0.97546 0.53541 0.97662 0.53581 0.97801 C 0.53945 0.98958 0.53672 0.98542 0.54062 0.99028 C 0.54088 0.9919 0.54088 0.99375 0.5414 0.99514 C 0.54192 0.99676 0.54297 0.99745 0.54349 0.99884 C 0.54492 1.00347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28" dur="8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accel="50000" decel="50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00078 -4.44444E-6 L -0.00078 -4.44444E-6 C -0.01002 -0.00115 -0.01406 -0.00138 -0.02265 -0.003 C -0.02643 -0.00393 -0.0302 -0.00509 -0.03398 -0.00625 C -0.03489 -0.00694 -0.0427 -0.01273 -0.04349 -0.01226 C -0.047 -0.01134 -0.05 -0.00717 -0.05312 -0.00463 C -0.05377 -4.44444E-6 -0.05455 0.00463 -0.05481 0.00926 C -0.05546 0.01713 -0.05573 0.02477 -0.05573 0.03264 C -0.05573 0.04237 -0.05442 0.07223 -0.05403 0.08357 C -0.05429 0.08912 -0.05416 0.09491 -0.05481 0.10047 C -0.05533 0.10487 -0.06119 0.11227 -0.06185 0.11297 C -0.06315 0.11459 -0.06471 0.11505 -0.06627 0.11598 C -0.07265 0.11551 -0.07903 0.11598 -0.08541 0.11459 C -0.08789 0.11389 -0.08997 0.11088 -0.09231 0.10996 C -0.09492 0.1088 -0.09765 0.10903 -0.10026 0.10834 C -0.10351 0.10764 -0.10651 0.10649 -0.10976 0.10533 C -0.11679 0.10672 -0.12395 0.10695 -0.13073 0.10996 C -0.1345 0.11158 -0.14127 0.11922 -0.14127 0.11922 C -0.1427 0.12176 -0.1444 0.12385 -0.14557 0.12686 C -0.1483 0.13403 -0.14935 0.14075 -0.15078 0.14862 C -0.14908 0.1595 -0.14804 0.17084 -0.14557 0.18125 C -0.14375 0.18889 -0.13307 0.20232 -0.13073 0.20602 C -0.12955 0.20787 -0.12864 0.21065 -0.12721 0.21227 C -0.12187 0.21852 -0.11601 0.22292 -0.11067 0.22917 C -0.10807 0.23241 -0.10612 0.23681 -0.10377 0.24005 C -0.1 0.24514 -0.09622 0.24954 -0.09231 0.25417 C -0.09153 0.2551 -0.09049 0.25579 -0.08971 0.25718 C -0.0875 0.26135 -0.08554 0.26644 -0.08281 0.26968 C -0.0819 0.27061 -0.08086 0.2713 -0.0802 0.27269 C -0.0789 0.275 -0.07799 0.27801 -0.07669 0.28033 C -0.07526 0.28287 -0.06862 0.29167 -0.06705 0.29283 C -0.06198 0.29653 -0.05143 0.30209 -0.05143 0.30209 C -0.04505 0.30162 -0.03854 0.30162 -0.03216 0.3007 C -0.01432 0.29746 -0.03151 0.29977 -0.02265 0.29445 C -0.02005 0.29283 -0.01731 0.29237 -0.01471 0.29121 C -0.01393 0.29098 -0.01302 0.29005 -0.01211 0.28982 C 0.00287 0.28496 -0.01093 0.29075 -0.00169 0.28658 C 0.00417 0.28704 0.01042 0.28403 0.01576 0.2882 C 0.0194 0.29098 0.02071 0.29931 0.02279 0.30533 C 0.02422 0.3095 0.02761 0.322 0.02891 0.32848 C 0.03047 0.33727 0.02878 0.33264 0.03151 0.34237 C 0.03204 0.34445 0.03516 0.35463 0.03672 0.35787 C 0.03802 0.36112 0.03972 0.36389 0.04102 0.36737 C 0.0418 0.36922 0.04206 0.37153 0.04284 0.37338 C 0.04362 0.3757 0.04454 0.37755 0.04545 0.37963 C 0.04714 0.38866 0.0474 0.38889 0.04805 0.39838 C 0.04844 0.4044 0.04831 0.41065 0.04896 0.4169 C 0.04961 0.42385 0.05274 0.42593 0.05586 0.42917 C 0.05704 0.43056 0.05808 0.43195 0.05938 0.43241 C 0.06368 0.43357 0.0681 0.43334 0.0724 0.43403 C 0.07474 0.43426 0.07709 0.43496 0.07943 0.43542 L 0.1448 0.43403 C 0.15209 0.43403 0.15951 0.43334 0.16667 0.43542 C 0.17357 0.43774 0.17852 0.44352 0.18412 0.44954 C 0.18581 0.4551 0.18763 0.46065 0.18933 0.46644 C 0.18998 0.46899 0.19089 0.47153 0.19102 0.47431 C 0.19493 0.55741 0.18907 0.51737 0.19454 0.55186 C 0.1948 0.55556 0.19636 0.58033 0.19623 0.58287 C 0.19558 0.6 0.19401 0.6169 0.19284 0.63403 C 0.19232 0.64051 0.19141 0.64468 0.19024 0.65093 C 0.18959 0.65371 0.18946 0.65649 0.18842 0.6588 C 0.18724 0.66135 0.18555 0.66297 0.18412 0.66505 C 0.18321 0.66598 0.18243 0.6676 0.18151 0.66806 C 0.17891 0.66922 0.17618 0.66899 0.17357 0.66968 C 0.16745 0.66713 0.16133 0.66505 0.15534 0.66181 C 0.15339 0.66088 0.15196 0.65834 0.15 0.65718 C 0.14427 0.65394 0.13776 0.65348 0.13177 0.65255 C 0.12943 0.65093 0.12722 0.64746 0.12474 0.64792 C 0.1194 0.64862 0.11381 0.65093 0.10912 0.65556 C 0.10456 0.65996 0.10131 0.6676 0.09779 0.67431 C 0.0918 0.68542 0.08829 0.69584 0.08464 0.70996 C 0.08321 0.71551 0.08256 0.72153 0.08112 0.72709 C 0.07943 0.7338 0.07709 0.74051 0.075 0.74723 C 0.07019 0.78195 0.07709 0.73635 0.0698 0.772 C 0.06771 0.78241 0.06784 0.79283 0.06368 0.80139 C 0.06159 0.80579 0.06003 0.81297 0.05677 0.81389 L 0.04284 0.8169 L 0.00092 0.80926 C -0.00234 0.80834 -0.00546 0.80695 -0.00859 0.80602 C -0.02721 0.80116 -0.01718 0.80533 -0.02604 0.80139 C -0.02695 0.80186 -0.03515 0.80556 -0.03658 0.80764 C -0.03984 0.8125 -0.04349 0.82246 -0.04531 0.8294 C -0.04609 0.83218 -0.04635 0.83565 -0.047 0.83866 C -0.04804 0.84283 -0.04935 0.84676 -0.05052 0.85093 C -0.05247 0.88542 -0.04987 0.84584 -0.05403 0.88519 C -0.05455 0.88982 -0.05455 0.89445 -0.05481 0.89908 C -0.05507 0.90278 -0.05546 0.90625 -0.05573 0.90996 C -0.05599 0.92037 -0.05533 0.93079 -0.05664 0.94098 C -0.0569 0.94352 -0.05898 0.94399 -0.06015 0.94561 C -0.06888 0.95811 -0.06458 0.95487 -0.0802 0.96412 C -0.08359 0.96621 -0.08698 0.96922 -0.09062 0.97037 C -0.09583 0.97223 -0.10638 0.97362 -0.10638 0.97362 C -0.11289 0.97246 -0.11627 0.97292 -0.122 0.96875 C -0.13685 0.95834 -0.12174 0.96598 -0.13515 0.9595 C -0.13632 0.95903 -0.13737 0.95811 -0.13854 0.95811 C -0.14531 0.95764 -0.15195 0.95811 -0.15859 0.95811 " pathEditMode="relative" ptsTypes="AAAAAAAAAAAAAAAAAAAAAAAAAAAAAAAAAAAAAAAAAAAAAAAAAAAAAAAAAAAAAAAAAAAAAAAAAAAAAAAAAAAAAAAAAAAAAAAA">
                                      <p:cBhvr>
                                        <p:cTn id="30" dur="8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99EFE-D634-109A-7E37-F9AE891BD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phic 18">
            <a:extLst>
              <a:ext uri="{FF2B5EF4-FFF2-40B4-BE49-F238E27FC236}">
                <a16:creationId xmlns:a16="http://schemas.microsoft.com/office/drawing/2014/main" id="{9376E1DC-C5F0-E639-9DF9-BE89019C6C20}"/>
              </a:ext>
            </a:extLst>
          </p:cNvPr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039" t="43184" r="23346" b="249"/>
          <a:stretch/>
        </p:blipFill>
        <p:spPr>
          <a:xfrm>
            <a:off x="-1507794" y="-2739103"/>
            <a:ext cx="11276771" cy="11169232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09FDACA-344E-29DC-7DEA-F8F3C36D0CB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039" t="43184" r="23346" b="249"/>
          <a:stretch/>
        </p:blipFill>
        <p:spPr>
          <a:xfrm>
            <a:off x="-1660194" y="-2891503"/>
            <a:ext cx="11276771" cy="11169232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8" name="Picture 7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377D9C63-D16A-FBEB-1ABA-A4A2F5C80B7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1" t="35769" r="21314" b="39405"/>
          <a:stretch>
            <a:fillRect/>
          </a:stretch>
        </p:blipFill>
        <p:spPr>
          <a:xfrm>
            <a:off x="10285171" y="6293041"/>
            <a:ext cx="1808377" cy="456074"/>
          </a:xfrm>
          <a:custGeom>
            <a:avLst/>
            <a:gdLst/>
            <a:ahLst/>
            <a:cxnLst/>
            <a:rect l="l" t="t" r="r" b="b"/>
            <a:pathLst>
              <a:path w="8000999" h="2017858">
                <a:moveTo>
                  <a:pt x="0" y="1941658"/>
                </a:moveTo>
                <a:lnTo>
                  <a:pt x="2000250" y="1941658"/>
                </a:lnTo>
                <a:lnTo>
                  <a:pt x="4000500" y="1941658"/>
                </a:lnTo>
                <a:lnTo>
                  <a:pt x="6000749" y="1941658"/>
                </a:lnTo>
                <a:lnTo>
                  <a:pt x="8000999" y="1941658"/>
                </a:lnTo>
                <a:lnTo>
                  <a:pt x="8000999" y="2017858"/>
                </a:lnTo>
                <a:lnTo>
                  <a:pt x="6000749" y="2017858"/>
                </a:lnTo>
                <a:lnTo>
                  <a:pt x="4000500" y="2017858"/>
                </a:lnTo>
                <a:lnTo>
                  <a:pt x="2000250" y="2017858"/>
                </a:lnTo>
                <a:lnTo>
                  <a:pt x="0" y="2017858"/>
                </a:lnTo>
                <a:close/>
                <a:moveTo>
                  <a:pt x="1090468" y="1120141"/>
                </a:moveTo>
                <a:cubicBezTo>
                  <a:pt x="882760" y="1121130"/>
                  <a:pt x="737364" y="1140664"/>
                  <a:pt x="654281" y="1178744"/>
                </a:cubicBezTo>
                <a:cubicBezTo>
                  <a:pt x="571198" y="1216824"/>
                  <a:pt x="529656" y="1278395"/>
                  <a:pt x="529656" y="1363456"/>
                </a:cubicBezTo>
                <a:cubicBezTo>
                  <a:pt x="529656" y="1424780"/>
                  <a:pt x="548696" y="1470277"/>
                  <a:pt x="586776" y="1499950"/>
                </a:cubicBezTo>
                <a:cubicBezTo>
                  <a:pt x="624856" y="1529623"/>
                  <a:pt x="674063" y="1544459"/>
                  <a:pt x="734397" y="1544459"/>
                </a:cubicBezTo>
                <a:cubicBezTo>
                  <a:pt x="808579" y="1544459"/>
                  <a:pt x="877073" y="1525172"/>
                  <a:pt x="939880" y="1486597"/>
                </a:cubicBezTo>
                <a:cubicBezTo>
                  <a:pt x="1002687" y="1448023"/>
                  <a:pt x="1052883" y="1404009"/>
                  <a:pt x="1090468" y="1354554"/>
                </a:cubicBezTo>
                <a:close/>
                <a:moveTo>
                  <a:pt x="5363723" y="618674"/>
                </a:moveTo>
                <a:cubicBezTo>
                  <a:pt x="5279651" y="618674"/>
                  <a:pt x="5213629" y="638950"/>
                  <a:pt x="5165659" y="679503"/>
                </a:cubicBezTo>
                <a:cubicBezTo>
                  <a:pt x="5117688" y="720055"/>
                  <a:pt x="5083812" y="774455"/>
                  <a:pt x="5064030" y="842702"/>
                </a:cubicBezTo>
                <a:cubicBezTo>
                  <a:pt x="5044248" y="910949"/>
                  <a:pt x="5034357" y="986614"/>
                  <a:pt x="5034357" y="1069698"/>
                </a:cubicBezTo>
                <a:cubicBezTo>
                  <a:pt x="5034357" y="1150803"/>
                  <a:pt x="5044248" y="1224984"/>
                  <a:pt x="5064030" y="1292242"/>
                </a:cubicBezTo>
                <a:cubicBezTo>
                  <a:pt x="5083812" y="1359500"/>
                  <a:pt x="5117688" y="1413158"/>
                  <a:pt x="5165659" y="1453216"/>
                </a:cubicBezTo>
                <a:cubicBezTo>
                  <a:pt x="5213629" y="1493274"/>
                  <a:pt x="5279651" y="1513303"/>
                  <a:pt x="5363723" y="1513303"/>
                </a:cubicBezTo>
                <a:cubicBezTo>
                  <a:pt x="5449774" y="1513303"/>
                  <a:pt x="5517279" y="1493274"/>
                  <a:pt x="5566239" y="1453216"/>
                </a:cubicBezTo>
                <a:cubicBezTo>
                  <a:pt x="5615199" y="1413158"/>
                  <a:pt x="5649817" y="1359500"/>
                  <a:pt x="5670093" y="1292242"/>
                </a:cubicBezTo>
                <a:cubicBezTo>
                  <a:pt x="5690369" y="1224984"/>
                  <a:pt x="5700507" y="1150803"/>
                  <a:pt x="5700507" y="1069698"/>
                </a:cubicBezTo>
                <a:cubicBezTo>
                  <a:pt x="5700507" y="986614"/>
                  <a:pt x="5690369" y="910949"/>
                  <a:pt x="5670093" y="842702"/>
                </a:cubicBezTo>
                <a:cubicBezTo>
                  <a:pt x="5649817" y="774455"/>
                  <a:pt x="5615199" y="720055"/>
                  <a:pt x="5566239" y="679503"/>
                </a:cubicBezTo>
                <a:cubicBezTo>
                  <a:pt x="5517279" y="638950"/>
                  <a:pt x="5449774" y="618674"/>
                  <a:pt x="5363723" y="618674"/>
                </a:cubicBezTo>
                <a:close/>
                <a:moveTo>
                  <a:pt x="7335277" y="320464"/>
                </a:moveTo>
                <a:cubicBezTo>
                  <a:pt x="7482651" y="320464"/>
                  <a:pt x="7596890" y="365221"/>
                  <a:pt x="7677996" y="454733"/>
                </a:cubicBezTo>
                <a:cubicBezTo>
                  <a:pt x="7759101" y="544245"/>
                  <a:pt x="7799653" y="675052"/>
                  <a:pt x="7799653" y="847153"/>
                </a:cubicBezTo>
                <a:lnTo>
                  <a:pt x="7799653" y="1789258"/>
                </a:lnTo>
                <a:lnTo>
                  <a:pt x="7409458" y="1789258"/>
                </a:lnTo>
                <a:lnTo>
                  <a:pt x="7409458" y="897596"/>
                </a:lnTo>
                <a:cubicBezTo>
                  <a:pt x="7409458" y="845175"/>
                  <a:pt x="7402040" y="799182"/>
                  <a:pt x="7387204" y="759619"/>
                </a:cubicBezTo>
                <a:cubicBezTo>
                  <a:pt x="7372368" y="720055"/>
                  <a:pt x="7348877" y="689394"/>
                  <a:pt x="7316732" y="667634"/>
                </a:cubicBezTo>
                <a:cubicBezTo>
                  <a:pt x="7284586" y="645874"/>
                  <a:pt x="7242303" y="634994"/>
                  <a:pt x="7189882" y="634994"/>
                </a:cubicBezTo>
                <a:cubicBezTo>
                  <a:pt x="7111744" y="634994"/>
                  <a:pt x="7044732" y="653292"/>
                  <a:pt x="6988850" y="689888"/>
                </a:cubicBezTo>
                <a:cubicBezTo>
                  <a:pt x="6932966" y="726484"/>
                  <a:pt x="6884254" y="770993"/>
                  <a:pt x="6842712" y="823415"/>
                </a:cubicBezTo>
                <a:lnTo>
                  <a:pt x="6842712" y="1789258"/>
                </a:lnTo>
                <a:lnTo>
                  <a:pt x="6449550" y="1789258"/>
                </a:lnTo>
                <a:lnTo>
                  <a:pt x="6449550" y="341235"/>
                </a:lnTo>
                <a:lnTo>
                  <a:pt x="6827876" y="341235"/>
                </a:lnTo>
                <a:lnTo>
                  <a:pt x="6835294" y="557845"/>
                </a:lnTo>
                <a:cubicBezTo>
                  <a:pt x="6883758" y="495533"/>
                  <a:pt x="6947555" y="440391"/>
                  <a:pt x="7026682" y="392420"/>
                </a:cubicBezTo>
                <a:cubicBezTo>
                  <a:pt x="7105809" y="344450"/>
                  <a:pt x="7208674" y="320464"/>
                  <a:pt x="7335277" y="320464"/>
                </a:cubicBezTo>
                <a:close/>
                <a:moveTo>
                  <a:pt x="2772803" y="320464"/>
                </a:moveTo>
                <a:cubicBezTo>
                  <a:pt x="2920177" y="320464"/>
                  <a:pt x="3034416" y="365221"/>
                  <a:pt x="3115521" y="454733"/>
                </a:cubicBezTo>
                <a:cubicBezTo>
                  <a:pt x="3196626" y="544245"/>
                  <a:pt x="3237180" y="675052"/>
                  <a:pt x="3237180" y="847153"/>
                </a:cubicBezTo>
                <a:lnTo>
                  <a:pt x="3237180" y="1789258"/>
                </a:lnTo>
                <a:lnTo>
                  <a:pt x="2846984" y="1789258"/>
                </a:lnTo>
                <a:lnTo>
                  <a:pt x="2846984" y="897596"/>
                </a:lnTo>
                <a:cubicBezTo>
                  <a:pt x="2846984" y="845175"/>
                  <a:pt x="2839566" y="799182"/>
                  <a:pt x="2824730" y="759619"/>
                </a:cubicBezTo>
                <a:cubicBezTo>
                  <a:pt x="2809893" y="720055"/>
                  <a:pt x="2786402" y="689394"/>
                  <a:pt x="2754258" y="667634"/>
                </a:cubicBezTo>
                <a:cubicBezTo>
                  <a:pt x="2722112" y="645874"/>
                  <a:pt x="2679828" y="634994"/>
                  <a:pt x="2627407" y="634994"/>
                </a:cubicBezTo>
                <a:cubicBezTo>
                  <a:pt x="2549270" y="634994"/>
                  <a:pt x="2482258" y="653292"/>
                  <a:pt x="2426375" y="689888"/>
                </a:cubicBezTo>
                <a:cubicBezTo>
                  <a:pt x="2370492" y="726484"/>
                  <a:pt x="2321779" y="770993"/>
                  <a:pt x="2280238" y="823415"/>
                </a:cubicBezTo>
                <a:lnTo>
                  <a:pt x="2280238" y="1789258"/>
                </a:lnTo>
                <a:lnTo>
                  <a:pt x="1887076" y="1789258"/>
                </a:lnTo>
                <a:lnTo>
                  <a:pt x="1887076" y="341235"/>
                </a:lnTo>
                <a:lnTo>
                  <a:pt x="2265401" y="341235"/>
                </a:lnTo>
                <a:lnTo>
                  <a:pt x="2272819" y="557845"/>
                </a:lnTo>
                <a:cubicBezTo>
                  <a:pt x="2321285" y="495533"/>
                  <a:pt x="2385081" y="440391"/>
                  <a:pt x="2464208" y="392420"/>
                </a:cubicBezTo>
                <a:cubicBezTo>
                  <a:pt x="2543335" y="344450"/>
                  <a:pt x="2646199" y="320464"/>
                  <a:pt x="2772803" y="320464"/>
                </a:cubicBezTo>
                <a:close/>
                <a:moveTo>
                  <a:pt x="853087" y="318981"/>
                </a:moveTo>
                <a:cubicBezTo>
                  <a:pt x="945073" y="318981"/>
                  <a:pt x="1029145" y="326646"/>
                  <a:pt x="1105304" y="341977"/>
                </a:cubicBezTo>
                <a:cubicBezTo>
                  <a:pt x="1181464" y="357308"/>
                  <a:pt x="1247486" y="383766"/>
                  <a:pt x="1303370" y="421351"/>
                </a:cubicBezTo>
                <a:cubicBezTo>
                  <a:pt x="1359253" y="458936"/>
                  <a:pt x="1402525" y="510121"/>
                  <a:pt x="1433187" y="574907"/>
                </a:cubicBezTo>
                <a:cubicBezTo>
                  <a:pt x="1463849" y="639692"/>
                  <a:pt x="1479180" y="720550"/>
                  <a:pt x="1479180" y="817480"/>
                </a:cubicBezTo>
                <a:lnTo>
                  <a:pt x="1479180" y="1789258"/>
                </a:lnTo>
                <a:lnTo>
                  <a:pt x="1111239" y="1789258"/>
                </a:lnTo>
                <a:lnTo>
                  <a:pt x="1099370" y="1600837"/>
                </a:lnTo>
                <a:cubicBezTo>
                  <a:pt x="1038047" y="1671062"/>
                  <a:pt x="966832" y="1724226"/>
                  <a:pt x="885727" y="1760327"/>
                </a:cubicBezTo>
                <a:cubicBezTo>
                  <a:pt x="804622" y="1796429"/>
                  <a:pt x="711153" y="1814480"/>
                  <a:pt x="605321" y="1814480"/>
                </a:cubicBezTo>
                <a:cubicBezTo>
                  <a:pt x="523227" y="1814480"/>
                  <a:pt x="446573" y="1798655"/>
                  <a:pt x="375358" y="1767004"/>
                </a:cubicBezTo>
                <a:cubicBezTo>
                  <a:pt x="304144" y="1735353"/>
                  <a:pt x="246530" y="1687629"/>
                  <a:pt x="202516" y="1623833"/>
                </a:cubicBezTo>
                <a:cubicBezTo>
                  <a:pt x="158501" y="1560037"/>
                  <a:pt x="136494" y="1480168"/>
                  <a:pt x="136494" y="1384227"/>
                </a:cubicBezTo>
                <a:cubicBezTo>
                  <a:pt x="136494" y="1250700"/>
                  <a:pt x="176552" y="1150061"/>
                  <a:pt x="256668" y="1082309"/>
                </a:cubicBezTo>
                <a:cubicBezTo>
                  <a:pt x="336784" y="1014556"/>
                  <a:pt x="448798" y="968563"/>
                  <a:pt x="592710" y="944331"/>
                </a:cubicBezTo>
                <a:cubicBezTo>
                  <a:pt x="736622" y="920098"/>
                  <a:pt x="904025" y="906004"/>
                  <a:pt x="1094920" y="902047"/>
                </a:cubicBezTo>
                <a:lnTo>
                  <a:pt x="1094920" y="824899"/>
                </a:lnTo>
                <a:cubicBezTo>
                  <a:pt x="1094920" y="730935"/>
                  <a:pt x="1072418" y="666644"/>
                  <a:pt x="1027414" y="632027"/>
                </a:cubicBezTo>
                <a:cubicBezTo>
                  <a:pt x="982411" y="597409"/>
                  <a:pt x="924301" y="580099"/>
                  <a:pt x="853087" y="580099"/>
                </a:cubicBezTo>
                <a:cubicBezTo>
                  <a:pt x="774949" y="580099"/>
                  <a:pt x="710659" y="598645"/>
                  <a:pt x="660216" y="635736"/>
                </a:cubicBezTo>
                <a:cubicBezTo>
                  <a:pt x="609772" y="672826"/>
                  <a:pt x="584550" y="732913"/>
                  <a:pt x="584550" y="815997"/>
                </a:cubicBezTo>
                <a:lnTo>
                  <a:pt x="216610" y="815997"/>
                </a:lnTo>
                <a:cubicBezTo>
                  <a:pt x="216610" y="692361"/>
                  <a:pt x="243563" y="594441"/>
                  <a:pt x="297468" y="522238"/>
                </a:cubicBezTo>
                <a:cubicBezTo>
                  <a:pt x="351373" y="450035"/>
                  <a:pt x="426049" y="398107"/>
                  <a:pt x="521496" y="366457"/>
                </a:cubicBezTo>
                <a:cubicBezTo>
                  <a:pt x="616943" y="334806"/>
                  <a:pt x="727473" y="318981"/>
                  <a:pt x="853087" y="318981"/>
                </a:cubicBezTo>
                <a:close/>
                <a:moveTo>
                  <a:pt x="5363723" y="316013"/>
                </a:moveTo>
                <a:cubicBezTo>
                  <a:pt x="5512086" y="316013"/>
                  <a:pt x="5641409" y="345438"/>
                  <a:pt x="5751693" y="404289"/>
                </a:cubicBezTo>
                <a:cubicBezTo>
                  <a:pt x="5861976" y="463140"/>
                  <a:pt x="5947779" y="548696"/>
                  <a:pt x="6009102" y="660957"/>
                </a:cubicBezTo>
                <a:cubicBezTo>
                  <a:pt x="6070426" y="773219"/>
                  <a:pt x="6101088" y="909466"/>
                  <a:pt x="6101088" y="1069698"/>
                </a:cubicBezTo>
                <a:cubicBezTo>
                  <a:pt x="6101088" y="1226962"/>
                  <a:pt x="6070426" y="1360984"/>
                  <a:pt x="6009102" y="1471761"/>
                </a:cubicBezTo>
                <a:cubicBezTo>
                  <a:pt x="5947779" y="1582539"/>
                  <a:pt x="5861976" y="1667106"/>
                  <a:pt x="5751693" y="1725462"/>
                </a:cubicBezTo>
                <a:cubicBezTo>
                  <a:pt x="5641409" y="1783818"/>
                  <a:pt x="5512086" y="1812996"/>
                  <a:pt x="5363723" y="1812996"/>
                </a:cubicBezTo>
                <a:cubicBezTo>
                  <a:pt x="5217339" y="1812996"/>
                  <a:pt x="5089005" y="1783818"/>
                  <a:pt x="4978721" y="1725462"/>
                </a:cubicBezTo>
                <a:cubicBezTo>
                  <a:pt x="4868438" y="1667106"/>
                  <a:pt x="4783130" y="1582539"/>
                  <a:pt x="4722795" y="1471761"/>
                </a:cubicBezTo>
                <a:cubicBezTo>
                  <a:pt x="4662461" y="1360984"/>
                  <a:pt x="4632293" y="1226962"/>
                  <a:pt x="4632293" y="1069698"/>
                </a:cubicBezTo>
                <a:cubicBezTo>
                  <a:pt x="4632293" y="909466"/>
                  <a:pt x="4662461" y="773219"/>
                  <a:pt x="4722795" y="660957"/>
                </a:cubicBezTo>
                <a:cubicBezTo>
                  <a:pt x="4783130" y="548696"/>
                  <a:pt x="4868438" y="463140"/>
                  <a:pt x="4978721" y="404289"/>
                </a:cubicBezTo>
                <a:cubicBezTo>
                  <a:pt x="5089005" y="345438"/>
                  <a:pt x="5217339" y="316013"/>
                  <a:pt x="5363723" y="316013"/>
                </a:cubicBezTo>
                <a:close/>
                <a:moveTo>
                  <a:pt x="3711513" y="0"/>
                </a:moveTo>
                <a:lnTo>
                  <a:pt x="4104675" y="0"/>
                </a:lnTo>
                <a:lnTo>
                  <a:pt x="4104675" y="341235"/>
                </a:lnTo>
                <a:lnTo>
                  <a:pt x="4420688" y="341235"/>
                </a:lnTo>
                <a:lnTo>
                  <a:pt x="4420688" y="643896"/>
                </a:lnTo>
                <a:lnTo>
                  <a:pt x="4104675" y="643896"/>
                </a:lnTo>
                <a:lnTo>
                  <a:pt x="4104675" y="1261086"/>
                </a:lnTo>
                <a:cubicBezTo>
                  <a:pt x="4104675" y="1337245"/>
                  <a:pt x="4115308" y="1393623"/>
                  <a:pt x="4136573" y="1430219"/>
                </a:cubicBezTo>
                <a:cubicBezTo>
                  <a:pt x="4157838" y="1466816"/>
                  <a:pt x="4206056" y="1485114"/>
                  <a:pt x="4281227" y="1485114"/>
                </a:cubicBezTo>
                <a:lnTo>
                  <a:pt x="4420688" y="1485114"/>
                </a:lnTo>
                <a:lnTo>
                  <a:pt x="4420688" y="1789258"/>
                </a:lnTo>
                <a:lnTo>
                  <a:pt x="4267874" y="1789258"/>
                </a:lnTo>
                <a:cubicBezTo>
                  <a:pt x="4121489" y="1789258"/>
                  <a:pt x="4007992" y="1771702"/>
                  <a:pt x="3927381" y="1736589"/>
                </a:cubicBezTo>
                <a:cubicBezTo>
                  <a:pt x="3846771" y="1701477"/>
                  <a:pt x="3790640" y="1647077"/>
                  <a:pt x="3758989" y="1573390"/>
                </a:cubicBezTo>
                <a:cubicBezTo>
                  <a:pt x="3727338" y="1499703"/>
                  <a:pt x="3711513" y="1403514"/>
                  <a:pt x="3711513" y="1284824"/>
                </a:cubicBezTo>
                <a:lnTo>
                  <a:pt x="3711513" y="643896"/>
                </a:lnTo>
                <a:lnTo>
                  <a:pt x="3471165" y="643896"/>
                </a:lnTo>
                <a:lnTo>
                  <a:pt x="3471165" y="341235"/>
                </a:lnTo>
                <a:lnTo>
                  <a:pt x="3711513" y="341235"/>
                </a:lnTo>
                <a:close/>
              </a:path>
            </a:pathLst>
          </a:cu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82E2C808-B884-B4D9-6EA7-4361D1053FB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0742849">
            <a:off x="5623772" y="2679064"/>
            <a:ext cx="2038350" cy="203835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1277F32-2A9C-B3C8-91B7-10FC7FDEA8F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5838612">
            <a:off x="531884" y="3151504"/>
            <a:ext cx="2038350" cy="203835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0629FA5C-CDFE-A168-74AB-D3064AB93B4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66485" y="492194"/>
            <a:ext cx="2837371" cy="5800847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3D6CB828-BC2E-935F-DEBD-F8785634536B}"/>
              </a:ext>
            </a:extLst>
          </p:cNvPr>
          <p:cNvSpPr/>
          <p:nvPr/>
        </p:nvSpPr>
        <p:spPr>
          <a:xfrm>
            <a:off x="1628847" y="-822266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5D3D158-5B35-39E1-A8A2-6E08E5500FEC}"/>
              </a:ext>
            </a:extLst>
          </p:cNvPr>
          <p:cNvSpPr/>
          <p:nvPr/>
        </p:nvSpPr>
        <p:spPr>
          <a:xfrm>
            <a:off x="1766476" y="-822266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F32F2-69ED-B77F-E535-2002EFBDE341}"/>
              </a:ext>
            </a:extLst>
          </p:cNvPr>
          <p:cNvSpPr/>
          <p:nvPr/>
        </p:nvSpPr>
        <p:spPr>
          <a:xfrm>
            <a:off x="1873544" y="-942577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10D4ADF-C45D-A2CC-B23D-80331916F81E}"/>
              </a:ext>
            </a:extLst>
          </p:cNvPr>
          <p:cNvSpPr/>
          <p:nvPr/>
        </p:nvSpPr>
        <p:spPr>
          <a:xfrm>
            <a:off x="1685514" y="-705359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A2D82E2D-746C-D755-B329-11A46178B3A9}"/>
              </a:ext>
            </a:extLst>
          </p:cNvPr>
          <p:cNvSpPr/>
          <p:nvPr/>
        </p:nvSpPr>
        <p:spPr>
          <a:xfrm>
            <a:off x="1812370" y="-693958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5F317650-190D-E7F6-823E-8E2482170AB3}"/>
              </a:ext>
            </a:extLst>
          </p:cNvPr>
          <p:cNvSpPr/>
          <p:nvPr/>
        </p:nvSpPr>
        <p:spPr>
          <a:xfrm>
            <a:off x="1728526" y="-584793"/>
            <a:ext cx="122349" cy="12234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phone&#10;&#10;Description automatically generated">
            <a:extLst>
              <a:ext uri="{FF2B5EF4-FFF2-40B4-BE49-F238E27FC236}">
                <a16:creationId xmlns:a16="http://schemas.microsoft.com/office/drawing/2014/main" id="{CF9C5FF0-DC2A-DE3B-324A-37CF73BA57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485" y="492193"/>
            <a:ext cx="2837371" cy="580084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44A88B3A-6F61-901E-92CE-AE646D3FBAB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866485" y="492192"/>
            <a:ext cx="2837371" cy="5800847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F1E029AF-5AA7-5E17-B21A-6E83BBD32E87}"/>
              </a:ext>
            </a:extLst>
          </p:cNvPr>
          <p:cNvSpPr/>
          <p:nvPr/>
        </p:nvSpPr>
        <p:spPr>
          <a:xfrm>
            <a:off x="1930212" y="-693325"/>
            <a:ext cx="122349" cy="12234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614B962-B194-A921-2921-C8D78D15D0C0}"/>
              </a:ext>
            </a:extLst>
          </p:cNvPr>
          <p:cNvSpPr/>
          <p:nvPr/>
        </p:nvSpPr>
        <p:spPr>
          <a:xfrm>
            <a:off x="1789700" y="-473845"/>
            <a:ext cx="122349" cy="12234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AC734F3-ED2B-F246-D6CB-317B8C77F42B}"/>
              </a:ext>
            </a:extLst>
          </p:cNvPr>
          <p:cNvSpPr/>
          <p:nvPr/>
        </p:nvSpPr>
        <p:spPr>
          <a:xfrm>
            <a:off x="1985970" y="-578201"/>
            <a:ext cx="122349" cy="12234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3B0F739-652E-E7E4-CDBD-EF69956EBE5E}"/>
              </a:ext>
            </a:extLst>
          </p:cNvPr>
          <p:cNvSpPr/>
          <p:nvPr/>
        </p:nvSpPr>
        <p:spPr>
          <a:xfrm>
            <a:off x="1912049" y="-456485"/>
            <a:ext cx="122349" cy="12234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3E2F1F8-811E-83B8-4516-A642B85FD9F3}"/>
              </a:ext>
            </a:extLst>
          </p:cNvPr>
          <p:cNvSpPr/>
          <p:nvPr/>
        </p:nvSpPr>
        <p:spPr>
          <a:xfrm>
            <a:off x="1812369" y="-341994"/>
            <a:ext cx="122349" cy="12234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455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0.00394 L 0.00039 0.00417 C 0.00104 0.01343 0.00169 0.02292 0.00248 0.03241 C 0.00261 0.0338 0.00313 0.03495 0.00313 0.03611 C 0.00352 0.04236 0.00365 0.04861 0.00391 0.05463 C 0.00339 0.05787 0.00352 0.06181 0.00248 0.06458 C 0.00156 0.0669 0.00026 0.06921 -0.00026 0.07199 C -0.00052 0.07315 -0.00065 0.07454 -0.00104 0.07569 C -0.00195 0.07917 -0.0039 0.08264 -0.00586 0.08426 C -0.0069 0.08519 -0.0082 0.08519 -0.00937 0.08542 C -0.01471 0.08519 -0.02005 0.08519 -0.02526 0.08426 C -0.02956 0.08357 -0.03307 0.08194 -0.03711 0.08056 C -0.04687 0.07755 -0.0362 0.08125 -0.04479 0.07801 C -0.05403 0.07847 -0.06328 0.07778 -0.07252 0.0794 C -0.07357 0.07963 -0.07383 0.08218 -0.07461 0.0831 C -0.07539 0.0838 -0.07643 0.0838 -0.07734 0.08426 C -0.07812 0.08634 -0.07903 0.08819 -0.07943 0.09051 C -0.07995 0.09236 -0.07995 0.09444 -0.08021 0.09653 C -0.0806 0.09977 -0.08112 0.10301 -0.08151 0.10625 C -0.08112 0.11528 -0.08177 0.11991 -0.07943 0.12732 C -0.07864 0.12986 -0.07747 0.13218 -0.07669 0.13472 C -0.0763 0.13588 -0.0763 0.13727 -0.07617 0.13843 C -0.07526 0.14074 -0.07318 0.1456 -0.07318 0.14607 C -0.0737 0.15208 -0.07396 0.1581 -0.07461 0.16412 C -0.07487 0.1669 -0.07526 0.16944 -0.07617 0.17176 C -0.07669 0.17315 -0.07799 0.17338 -0.0789 0.17431 C -0.08034 0.17593 -0.08177 0.17824 -0.08359 0.17917 C -0.08633 0.18032 -0.09193 0.18171 -0.09193 0.18194 C -0.0931 0.18241 -0.0944 0.1831 -0.09544 0.1838 C -0.09661 0.18495 -0.09765 0.18681 -0.09896 0.18773 C -0.10026 0.18889 -0.10169 0.18912 -0.10312 0.19028 C -0.11367 0.19699 -0.09857 0.18796 -0.11068 0.19514 C -0.11185 0.19676 -0.11315 0.19815 -0.11419 0.20023 C -0.11497 0.20116 -0.11549 0.20278 -0.11627 0.20394 C -0.11693 0.20463 -0.11771 0.20532 -0.11836 0.20625 C -0.12291 0.21366 -0.12226 0.2125 -0.12461 0.21875 C -0.12526 0.22199 -0.12617 0.22454 -0.12461 0.22847 C -0.12383 0.23079 -0.12213 0.23148 -0.12109 0.23333 C -0.12057 0.23449 -0.12031 0.23611 -0.11979 0.23727 C -0.11771 0.24051 -0.11471 0.24097 -0.11211 0.24213 C -0.1112 0.24236 -0.11028 0.24282 -0.10937 0.24329 C -0.10859 0.24421 -0.10807 0.24514 -0.10729 0.24583 C -0.1013 0.25046 -0.09987 0.25069 -0.09401 0.25324 C -0.08568 0.25278 -0.07734 0.25278 -0.06901 0.25208 C -0.06575 0.25162 -0.0625 0.25069 -0.05937 0.24954 C -0.05794 0.24907 -0.05664 0.24769 -0.05521 0.24699 C -0.05377 0.24653 -0.05234 0.2463 -0.05104 0.24583 C -0.04609 0.2463 -0.04114 0.24514 -0.03646 0.24699 C -0.03463 0.24769 -0.03385 0.25162 -0.03229 0.25324 C -0.02799 0.25741 -0.02344 0.26042 -0.01901 0.26412 C -0.01836 0.26482 -0.01771 0.26597 -0.01693 0.2669 C -0.01562 0.26806 -0.01419 0.26921 -0.01276 0.2706 C -0.01185 0.27315 -0.01094 0.27616 -0.01002 0.27917 C -0.00885 0.28333 -0.00885 0.29051 -0.00859 0.29398 C -0.00911 0.30185 -0.0095 0.30949 -0.01002 0.31736 C -0.01028 0.3206 -0.01041 0.32384 -0.01068 0.32732 C -0.01107 0.33032 -0.01159 0.33287 -0.01211 0.33588 C -0.01276 0.34097 -0.01367 0.34421 -0.01146 0.34838 C -0.01028 0.35023 -0.00729 0.35324 -0.00729 0.35347 C -0.00664 0.35486 -0.0056 0.35787 -0.00443 0.35949 C -0.0039 0.35995 -0.00312 0.36019 -0.00234 0.36065 C -0.00052 0.36157 0.0013 0.3625 0.00313 0.36319 C 0.00547 0.36389 0.00781 0.36458 0.01016 0.36551 C 0.02526 0.36991 0.00847 0.36435 0.01914 0.36806 L 0.04623 0.36551 C 0.04896 0.36528 0.05261 0.36319 0.05521 0.36157 C 0.05729 0.36065 0.05938 0.35926 0.06133 0.35787 C 0.06289 0.35718 0.06432 0.35718 0.06563 0.35694 C 0.07123 0.35764 0.07682 0.35787 0.08229 0.35949 C 0.08724 0.36065 0.09688 0.36551 0.09688 0.36574 C 0.09857 0.36759 0.10013 0.36991 0.10182 0.37153 C 0.10313 0.37292 0.10469 0.37361 0.10599 0.37523 C 0.11107 0.38403 0.11459 0.3912 0.11706 0.40255 C 0.11771 0.40532 0.11797 0.40833 0.11849 0.41134 C 0.11862 0.41412 0.11888 0.4169 0.11914 0.41991 C 0.11953 0.42292 0.12031 0.42639 0.12057 0.42963 C 0.12136 0.43958 0.12149 0.4581 0.12331 0.46898 C 0.12357 0.4706 0.12422 0.47176 0.12474 0.47269 C 0.12604 0.47569 0.12748 0.4787 0.12891 0.48171 C 0.13034 0.48472 0.13138 0.48866 0.13307 0.49144 C 0.13373 0.49282 0.1349 0.49306 0.13581 0.49398 C 0.13685 0.49514 0.1375 0.49676 0.13854 0.49769 C 0.14128 0.5 0.14401 0.50046 0.14688 0.50139 C 0.18998 0.49954 0.18177 0.49931 0.23724 0.50139 C 0.23959 0.50139 0.24232 0.50208 0.24466 0.50255 C 0.24597 0.50301 0.24727 0.50301 0.24831 0.50394 C 0.25143 0.50625 0.25339 0.50903 0.25599 0.5125 C 0.25886 0.52269 0.26016 0.52245 0.25729 0.53472 C 0.25703 0.53588 0.25599 0.53634 0.25521 0.53727 C 0.25456 0.53889 0.25378 0.54028 0.25313 0.5419 C 0.25156 0.5463 0.24922 0.55394 0.24831 0.55787 C 0.24753 0.56181 0.2474 0.56597 0.24623 0.56921 C 0.24115 0.58426 0.24779 0.56366 0.24141 0.59028 C 0.2405 0.59398 0.23906 0.59769 0.23776 0.60139 C 0.2362 0.61991 0.23542 0.62199 0.23724 0.64468 C 0.23737 0.64699 0.23867 0.64861 0.23932 0.65069 C 0.24024 0.65394 0.24076 0.65787 0.24206 0.66065 C 0.2431 0.66273 0.24505 0.66319 0.24623 0.66528 C 0.24714 0.66736 0.24792 0.66991 0.24896 0.67176 C 0.24961 0.67245 0.25039 0.67269 0.25104 0.67269 C 0.25417 0.67338 0.25742 0.67384 0.26081 0.67407 C 0.27656 0.67338 0.29284 0.67176 0.30873 0.67407 C 0.3138 0.675 0.31888 0.67662 0.32396 0.67801 C 0.32513 0.67801 0.32643 0.67847 0.32748 0.67917 C 0.33177 0.68171 0.33581 0.68519 0.33998 0.68773 C 0.34727 0.69213 0.34414 0.68982 0.34896 0.69398 C 0.35352 0.70301 0.35794 0.71134 0.36146 0.72245 C 0.36263 0.72546 0.36276 0.72986 0.36354 0.73333 C 0.36472 0.73843 0.36563 0.74329 0.36706 0.74815 C 0.36836 0.75324 0.36979 0.7581 0.3711 0.76319 C 0.3724 0.7669 0.37383 0.77014 0.37474 0.77407 C 0.37591 0.7787 0.37539 0.78542 0.37748 0.78912 C 0.38438 0.80139 0.3707 0.77662 0.38646 0.8088 C 0.38841 0.81273 0.3944 0.82431 0.39831 0.82732 C 0.4 0.82847 0.40156 0.82986 0.40313 0.83079 C 0.40456 0.83194 0.40599 0.83287 0.40729 0.83357 C 0.40873 0.83403 0.41016 0.83426 0.41146 0.83472 C 0.42031 0.84745 0.41927 0.84745 0.43099 0.85694 C 0.43242 0.8581 0.4405 0.85926 0.44063 0.85949 C 0.44271 0.86019 0.44479 0.86157 0.44688 0.86157 C 0.46081 0.86366 0.47487 0.86134 0.48854 0.86551 C 0.49154 0.8662 0.49271 0.87292 0.49479 0.87662 C 0.49675 0.87986 0.4987 0.88287 0.50039 0.88657 C 0.50222 0.89028 0.50404 0.89398 0.50599 0.89769 C 0.50729 0.90023 0.50886 0.90232 0.51016 0.90486 C 0.51094 0.90694 0.51133 0.90949 0.51224 0.91134 C 0.51302 0.91273 0.51419 0.91343 0.51498 0.91505 C 0.52188 0.92685 0.51511 0.91736 0.52188 0.93102 C 0.52266 0.93218 0.52383 0.93357 0.52474 0.93472 C 0.52826 0.94745 0.52318 0.92894 0.52891 0.94838 C 0.52956 0.95069 0.53047 0.95301 0.53099 0.95579 C 0.53229 0.96181 0.53307 0.96806 0.53438 0.97431 C 0.53477 0.97546 0.53542 0.97662 0.53581 0.97801 C 0.53945 0.98958 0.53672 0.98542 0.54063 0.99028 C 0.54089 0.9919 0.54089 0.99375 0.54141 0.99514 C 0.54193 0.99676 0.54297 0.99745 0.54349 0.99884 C 0.54492 1.00347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6" dur="8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00039 0.00394 L 0.00039 0.00417 C 0.00104 0.01343 0.00169 0.02292 0.00247 0.03241 C 0.0026 0.0338 0.00312 0.03495 0.00312 0.03611 C 0.00352 0.04236 0.00365 0.04861 0.00391 0.05463 C 0.00339 0.05787 0.00352 0.06181 0.00247 0.06458 C 0.00156 0.0669 0.00026 0.06921 -0.00026 0.07199 C -0.00052 0.07315 -0.00065 0.07454 -0.00104 0.07569 C -0.00195 0.07917 -0.00391 0.08264 -0.00586 0.08426 C -0.0069 0.08519 -0.0082 0.08519 -0.00938 0.08542 C -0.01471 0.08519 -0.02005 0.08519 -0.02526 0.08426 C -0.02956 0.08357 -0.03307 0.08194 -0.03711 0.08056 C -0.04688 0.07755 -0.0362 0.08125 -0.04479 0.07801 C -0.05404 0.07847 -0.06328 0.07778 -0.07253 0.0794 C -0.07357 0.07963 -0.07383 0.08218 -0.07461 0.0831 C -0.07539 0.0838 -0.07643 0.0838 -0.07734 0.08426 C -0.07813 0.08634 -0.07904 0.08819 -0.07943 0.09051 C -0.07995 0.09236 -0.07995 0.09444 -0.08021 0.09653 C -0.0806 0.09977 -0.08112 0.10301 -0.08151 0.10625 C -0.08112 0.11528 -0.08177 0.11991 -0.07943 0.12732 C -0.07865 0.12986 -0.07747 0.13218 -0.07669 0.13472 C -0.0763 0.13588 -0.0763 0.13727 -0.07604 0.13843 C -0.07526 0.14074 -0.07318 0.1456 -0.07318 0.14607 C -0.0737 0.15208 -0.07396 0.1581 -0.07461 0.16412 C -0.07487 0.1669 -0.07513 0.16944 -0.07604 0.17176 C -0.07669 0.17315 -0.07786 0.17338 -0.07891 0.17431 C -0.08034 0.17593 -0.08177 0.17824 -0.08359 0.17917 C -0.08633 0.18032 -0.09193 0.18171 -0.09193 0.18194 C -0.0931 0.18241 -0.0944 0.1831 -0.09544 0.1838 C -0.09661 0.18495 -0.09766 0.18681 -0.09896 0.18773 C -0.10026 0.18889 -0.10169 0.18912 -0.10313 0.19028 C -0.11367 0.19699 -0.09857 0.18796 -0.11068 0.19514 C -0.11185 0.19676 -0.11315 0.19815 -0.11419 0.20023 C -0.11497 0.20116 -0.11549 0.20278 -0.11628 0.20394 C -0.11693 0.20463 -0.11771 0.20532 -0.11836 0.20625 C -0.12292 0.21366 -0.12227 0.2125 -0.12461 0.21875 C -0.12526 0.22199 -0.12617 0.22454 -0.12461 0.22847 C -0.12383 0.23079 -0.12214 0.23148 -0.12109 0.23333 C -0.12057 0.23449 -0.12031 0.23611 -0.11979 0.23727 C -0.11771 0.24051 -0.11471 0.24097 -0.11211 0.24213 C -0.1112 0.24236 -0.11029 0.24282 -0.10938 0.24329 C -0.10859 0.24421 -0.10807 0.24514 -0.10729 0.24583 C -0.1013 0.25046 -0.09987 0.25069 -0.09401 0.25324 C -0.08568 0.25278 -0.07734 0.25278 -0.06901 0.25208 C -0.06576 0.25162 -0.0625 0.25069 -0.05938 0.24954 C -0.05794 0.24907 -0.05664 0.24769 -0.05521 0.24699 C -0.05378 0.24653 -0.05234 0.2463 -0.05104 0.24583 C -0.04609 0.2463 -0.04115 0.24514 -0.03646 0.24699 C -0.03464 0.24769 -0.03385 0.25162 -0.03229 0.25324 C -0.02799 0.25741 -0.02344 0.26042 -0.01901 0.26412 C -0.01836 0.26482 -0.01771 0.26597 -0.01693 0.2669 C -0.01563 0.26806 -0.01419 0.26921 -0.01276 0.2706 C -0.01185 0.27315 -0.01081 0.27616 -0.01003 0.27917 C -0.00885 0.28333 -0.00885 0.29051 -0.00859 0.29398 C -0.00911 0.30185 -0.00951 0.30949 -0.01003 0.31736 C -0.01029 0.3206 -0.01042 0.32384 -0.01068 0.32732 C -0.01107 0.33032 -0.01159 0.33287 -0.01211 0.33588 C -0.01276 0.34097 -0.01367 0.34421 -0.01146 0.34838 C -0.01029 0.35023 -0.00729 0.35324 -0.00729 0.35347 C -0.00664 0.35486 -0.0056 0.35787 -0.00443 0.35949 C -0.00391 0.35995 -0.00313 0.36019 -0.00234 0.36065 C -0.00052 0.36157 0.0013 0.3625 0.00312 0.36319 C 0.00547 0.36389 0.00781 0.36458 0.01016 0.36551 C 0.02526 0.36991 0.00846 0.36435 0.01914 0.36806 L 0.04622 0.36551 C 0.04896 0.36528 0.0526 0.36319 0.05521 0.36157 C 0.05729 0.36065 0.05937 0.35926 0.06133 0.35787 C 0.06289 0.35718 0.06432 0.35718 0.06562 0.35694 C 0.07122 0.35764 0.07682 0.35787 0.08229 0.35949 C 0.08724 0.36065 0.09687 0.36551 0.09687 0.36574 C 0.09857 0.36759 0.10013 0.36991 0.10182 0.37153 C 0.10312 0.37292 0.10469 0.37361 0.10599 0.37523 C 0.11107 0.38403 0.11458 0.3912 0.11706 0.40255 C 0.11771 0.40532 0.11797 0.40833 0.11849 0.41134 C 0.11862 0.41412 0.11888 0.4169 0.11914 0.41991 C 0.11953 0.42292 0.12031 0.42639 0.12057 0.42963 C 0.12135 0.43958 0.12148 0.4581 0.12331 0.46898 C 0.12357 0.4706 0.12422 0.47176 0.12474 0.47269 C 0.12604 0.47569 0.12747 0.4787 0.12891 0.48171 C 0.13034 0.48472 0.13138 0.48866 0.13307 0.49144 C 0.13372 0.49282 0.1349 0.49306 0.13581 0.49398 C 0.13685 0.49514 0.1375 0.49676 0.13854 0.49769 C 0.14128 0.5 0.14401 0.50046 0.14687 0.50139 C 0.18997 0.49954 0.18177 0.49931 0.23724 0.50139 C 0.23958 0.50139 0.24232 0.50208 0.24466 0.50255 C 0.24596 0.50301 0.24727 0.50301 0.24831 0.50394 C 0.25143 0.50625 0.25339 0.50903 0.25599 0.5125 C 0.25885 0.52269 0.26016 0.52245 0.25729 0.53472 C 0.25703 0.53588 0.25599 0.53634 0.25521 0.53727 C 0.25456 0.53889 0.25378 0.54028 0.25312 0.5419 C 0.25156 0.5463 0.24922 0.55394 0.24831 0.55787 C 0.24753 0.56181 0.2474 0.56597 0.24622 0.56921 C 0.24115 0.58426 0.24779 0.56366 0.24141 0.59028 C 0.24049 0.59398 0.23906 0.59769 0.23776 0.60139 C 0.2362 0.61991 0.23542 0.62199 0.23724 0.64468 C 0.23737 0.64699 0.23867 0.64861 0.23932 0.65069 C 0.24023 0.65394 0.24076 0.65787 0.24206 0.66065 C 0.2431 0.66273 0.24505 0.66319 0.24622 0.66528 C 0.24714 0.66736 0.24792 0.66991 0.24896 0.67176 C 0.24961 0.67245 0.25039 0.67269 0.25104 0.67269 C 0.25417 0.67338 0.25742 0.67384 0.26081 0.67407 C 0.27656 0.67338 0.29284 0.67176 0.30872 0.67407 C 0.3138 0.675 0.31888 0.67662 0.32396 0.67801 C 0.32513 0.67801 0.32643 0.67847 0.32747 0.67917 C 0.33177 0.68171 0.33581 0.68519 0.33997 0.68773 C 0.34727 0.69213 0.34414 0.68982 0.34896 0.69398 C 0.35352 0.70301 0.35794 0.71134 0.36146 0.72245 C 0.36263 0.72546 0.36276 0.72986 0.36354 0.73333 C 0.36471 0.73843 0.36562 0.74329 0.36706 0.74815 C 0.36836 0.75324 0.36979 0.7581 0.37109 0.76319 C 0.3724 0.7669 0.37383 0.77014 0.37474 0.77407 C 0.37591 0.7787 0.37539 0.78542 0.37747 0.78912 C 0.38437 0.80139 0.3707 0.77662 0.38646 0.8088 C 0.38841 0.81273 0.3944 0.82431 0.39831 0.82732 C 0.4 0.82847 0.40156 0.82986 0.40312 0.83079 C 0.40456 0.83194 0.40599 0.83287 0.40729 0.83357 C 0.40872 0.83403 0.41016 0.83426 0.41146 0.83472 C 0.42031 0.84745 0.41927 0.84745 0.43099 0.85694 C 0.43242 0.8581 0.44049 0.85926 0.44062 0.85949 C 0.44271 0.86019 0.44479 0.86157 0.44687 0.86157 C 0.46081 0.86366 0.47487 0.86134 0.48854 0.86551 C 0.49154 0.8662 0.49271 0.87292 0.49479 0.87662 C 0.49674 0.87986 0.4987 0.88287 0.50039 0.88657 C 0.50221 0.89028 0.50404 0.89398 0.50599 0.89769 C 0.50729 0.90023 0.50885 0.90232 0.51016 0.90486 C 0.51094 0.90694 0.51133 0.90949 0.51224 0.91134 C 0.51302 0.91273 0.51419 0.91343 0.51497 0.91505 C 0.52187 0.92685 0.5151 0.91736 0.52187 0.93102 C 0.52266 0.93218 0.52383 0.93357 0.52474 0.93472 C 0.52826 0.94745 0.52318 0.92894 0.52891 0.94838 C 0.52956 0.95069 0.53047 0.95301 0.53099 0.95579 C 0.53229 0.96181 0.53307 0.96806 0.53437 0.97431 C 0.53477 0.97546 0.53542 0.97662 0.53581 0.97801 C 0.53945 0.98958 0.53672 0.98542 0.54062 0.99028 C 0.54089 0.9919 0.54089 0.99375 0.54141 0.99514 C 0.54193 0.99676 0.54297 0.99745 0.54349 0.99884 C 0.54492 1.00347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8" dur="8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50000" decel="5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0039 0.00393 L 0.00039 0.00416 C 0.00105 0.01342 0.0017 0.02291 0.00248 0.03241 C 0.00261 0.03379 0.00313 0.03495 0.00313 0.03611 C 0.00352 0.04236 0.00365 0.04861 0.00391 0.05463 C 0.00339 0.05787 0.00352 0.0618 0.00248 0.06458 C 0.00157 0.0669 0.00026 0.06921 -0.00026 0.07199 C -0.00052 0.07315 -0.00065 0.07453 -0.00104 0.07569 C -0.00195 0.07916 -0.0039 0.08264 -0.00586 0.08426 C -0.0069 0.08518 -0.0082 0.08518 -0.00937 0.08541 C -0.01471 0.08518 -0.02005 0.08518 -0.02526 0.08426 C -0.02955 0.08356 -0.03307 0.08194 -0.03711 0.08055 C -0.04687 0.07754 -0.03619 0.08125 -0.04479 0.07801 C -0.05403 0.07847 -0.06328 0.07778 -0.07252 0.0794 C -0.07356 0.07963 -0.07382 0.08217 -0.07461 0.0831 C -0.07539 0.08379 -0.07643 0.08379 -0.07734 0.08426 C -0.07812 0.08634 -0.07903 0.08819 -0.07942 0.09051 C -0.07994 0.09236 -0.07994 0.09444 -0.0802 0.09653 C -0.0806 0.09977 -0.08112 0.10301 -0.08151 0.10625 C -0.08112 0.11574 -0.08177 0.11991 -0.07942 0.12731 C -0.07864 0.12986 -0.07747 0.13217 -0.07669 0.13472 C -0.0763 0.13588 -0.0763 0.13727 -0.07604 0.13842 C -0.07526 0.14074 -0.07317 0.1456 -0.07317 0.14606 C -0.07369 0.15208 -0.07395 0.1581 -0.07461 0.16412 C -0.07487 0.1669 -0.07513 0.16944 -0.07604 0.17176 C -0.07669 0.17315 -0.07786 0.17338 -0.0789 0.1743 C -0.08033 0.17592 -0.08177 0.17824 -0.08359 0.17916 C -0.08632 0.18032 -0.09192 0.18171 -0.09192 0.18194 C -0.0931 0.18241 -0.0944 0.1831 -0.09544 0.18379 C -0.09661 0.18495 -0.09765 0.1868 -0.09895 0.18773 C -0.10026 0.18889 -0.10169 0.18912 -0.10312 0.19028 C -0.11367 0.19699 -0.09856 0.18796 -0.11067 0.19514 C -0.11185 0.19676 -0.11315 0.19815 -0.11419 0.20023 C -0.11497 0.20116 -0.11549 0.20278 -0.11627 0.20393 C -0.11692 0.20463 -0.1177 0.20532 -0.11836 0.20625 C -0.12291 0.21366 -0.12226 0.2125 -0.12461 0.21875 C -0.12526 0.22199 -0.12617 0.22453 -0.12461 0.22847 C -0.12382 0.23078 -0.12213 0.23148 -0.12109 0.23333 C -0.12057 0.23449 -0.12031 0.23611 -0.11979 0.23727 C -0.1177 0.24051 -0.11471 0.24097 -0.11211 0.24213 C -0.11119 0.24236 -0.11028 0.24282 -0.10937 0.24328 C -0.10859 0.24421 -0.10807 0.24514 -0.10729 0.24583 C -0.1013 0.25046 -0.09987 0.25069 -0.09401 0.25324 C -0.08567 0.25278 -0.07734 0.25278 -0.06901 0.25208 C -0.06575 0.25162 -0.0625 0.25069 -0.05937 0.24953 C -0.05794 0.24907 -0.05664 0.24768 -0.0552 0.24699 C -0.05377 0.24653 -0.05234 0.24629 -0.05104 0.24583 C -0.04609 0.24629 -0.04114 0.24514 -0.03645 0.24699 C -0.03463 0.24768 -0.03385 0.25162 -0.03229 0.25324 C -0.02799 0.25741 -0.02343 0.26041 -0.01901 0.26412 C -0.01836 0.26481 -0.0177 0.26597 -0.01692 0.2669 C -0.01562 0.26805 -0.01419 0.26921 -0.01276 0.2706 C -0.01185 0.27315 -0.0108 0.27616 -0.01002 0.27916 C -0.00885 0.28333 -0.00885 0.29051 -0.00859 0.29398 C -0.00911 0.30185 -0.0095 0.30949 -0.01002 0.31736 C -0.01028 0.3206 -0.01041 0.32384 -0.01067 0.32731 C -0.01106 0.33032 -0.01158 0.33287 -0.01211 0.33588 C -0.01276 0.34097 -0.01367 0.34421 -0.01145 0.34838 C -0.01028 0.35023 -0.00729 0.35324 -0.00729 0.35347 C -0.00664 0.35486 -0.0056 0.35787 -0.00442 0.35949 C -0.0039 0.35995 -0.00312 0.36018 -0.00234 0.36065 C -0.00052 0.36157 0.00131 0.3625 0.00313 0.36319 C 0.00547 0.36389 0.00782 0.36458 0.01016 0.36551 C 0.02526 0.36991 0.00847 0.36435 0.01914 0.36805 L 0.04623 0.36551 C 0.04896 0.36528 0.05261 0.36319 0.05521 0.36157 C 0.0573 0.36065 0.05938 0.35926 0.06133 0.35787 C 0.06289 0.35717 0.06433 0.35717 0.06563 0.35694 C 0.07123 0.35764 0.07683 0.35787 0.0823 0.35949 C 0.08724 0.36065 0.09688 0.36551 0.09688 0.36574 C 0.09857 0.36759 0.10013 0.36991 0.10183 0.37153 C 0.10313 0.37291 0.10469 0.37361 0.10599 0.37523 C 0.11107 0.38403 0.11459 0.3912 0.11706 0.40254 C 0.11771 0.40532 0.11797 0.40833 0.11849 0.41134 C 0.11862 0.41412 0.11888 0.4169 0.11914 0.41991 C 0.11954 0.42291 0.12032 0.42639 0.12058 0.42963 C 0.12136 0.43958 0.12149 0.4581 0.12331 0.46898 C 0.12357 0.4706 0.12422 0.47176 0.12474 0.47268 C 0.12605 0.47569 0.12748 0.4787 0.12891 0.48171 C 0.13034 0.48472 0.13138 0.48866 0.13308 0.49143 C 0.13373 0.49282 0.1349 0.49305 0.13581 0.49398 C 0.13685 0.49514 0.1375 0.49676 0.13855 0.49768 C 0.14128 0.5 0.14401 0.50046 0.14688 0.50139 C 0.18998 0.49953 0.18177 0.4993 0.23724 0.50139 C 0.23959 0.50139 0.24232 0.50208 0.24467 0.50254 C 0.24597 0.50301 0.24727 0.50301 0.24831 0.50393 C 0.25144 0.50625 0.25339 0.50903 0.25599 0.5125 C 0.25886 0.52268 0.26016 0.52245 0.2573 0.53472 C 0.25704 0.53588 0.25599 0.53634 0.25521 0.53727 C 0.25456 0.53889 0.25378 0.54028 0.25313 0.5419 C 0.25157 0.54629 0.24922 0.55393 0.24831 0.55787 C 0.24753 0.5618 0.2474 0.56597 0.24623 0.56921 C 0.24115 0.58426 0.24779 0.56366 0.24141 0.59028 C 0.2405 0.59398 0.23907 0.59768 0.23776 0.60139 C 0.2362 0.61991 0.23542 0.62199 0.23724 0.64467 C 0.23737 0.64699 0.23868 0.64861 0.23933 0.65069 C 0.24024 0.65393 0.24076 0.65787 0.24206 0.66065 C 0.2431 0.66273 0.24506 0.66319 0.24623 0.66528 C 0.24714 0.66736 0.24792 0.66991 0.24896 0.67176 C 0.24961 0.67245 0.25039 0.67268 0.25105 0.67268 C 0.25417 0.67338 0.25743 0.67384 0.26081 0.67407 C 0.27657 0.67338 0.29284 0.67176 0.30873 0.67407 C 0.31381 0.675 0.31888 0.67662 0.32396 0.67801 C 0.32513 0.67801 0.32644 0.67847 0.32748 0.67916 C 0.33177 0.68171 0.33581 0.68518 0.33998 0.68773 C 0.34727 0.69213 0.34414 0.68981 0.34896 0.69398 C 0.35352 0.70301 0.35795 0.71134 0.36146 0.72245 C 0.36263 0.72546 0.36276 0.72986 0.36355 0.73333 C 0.36472 0.73842 0.36563 0.74328 0.36706 0.74815 C 0.36836 0.75324 0.3698 0.7581 0.3711 0.76319 C 0.3724 0.7669 0.37383 0.77014 0.37474 0.77407 C 0.37592 0.7787 0.37539 0.78541 0.37748 0.78912 C 0.38438 0.80139 0.37071 0.77662 0.38646 0.80879 C 0.38842 0.81273 0.3944 0.8243 0.39831 0.82731 C 0.4 0.82847 0.40157 0.82986 0.40313 0.83078 C 0.40456 0.83194 0.40599 0.83287 0.4073 0.83356 C 0.40873 0.83403 0.41016 0.83426 0.41146 0.83472 C 0.42032 0.84745 0.41927 0.84745 0.43099 0.85694 C 0.43243 0.8581 0.4405 0.85926 0.44063 0.85949 C 0.44271 0.86018 0.4448 0.86157 0.44688 0.86157 C 0.46081 0.86366 0.47487 0.86134 0.48855 0.86551 C 0.49154 0.8662 0.49271 0.87291 0.4948 0.87662 C 0.49675 0.87986 0.4987 0.88287 0.50039 0.88657 C 0.50222 0.89028 0.50404 0.89398 0.50599 0.89768 C 0.5073 0.90023 0.50886 0.90231 0.51016 0.90486 C 0.51094 0.90694 0.51133 0.90949 0.51224 0.91134 C 0.51302 0.91273 0.5142 0.91342 0.51498 0.91504 C 0.52188 0.92685 0.51511 0.91736 0.52188 0.93102 C 0.52266 0.93217 0.52383 0.93356 0.52474 0.93472 C 0.52826 0.94745 0.52318 0.92893 0.52891 0.94838 C 0.52956 0.95069 0.53047 0.95301 0.53099 0.95578 C 0.5323 0.9618 0.53308 0.96805 0.53438 0.9743 C 0.53477 0.97546 0.53542 0.97662 0.53581 0.97801 C 0.53946 0.98958 0.53672 0.98541 0.54063 0.99028 C 0.54089 0.9919 0.54089 0.99375 0.54141 0.99514 C 0.54193 0.99676 0.54297 0.99745 0.54349 0.99884 C 0.54493 1.00347 0.5448 1.00416 0.5448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10" dur="8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accel="50000" decel="50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0.00026 0.00394 L 0.00026 0.00417 C 0.00104 0.01343 0.00169 0.02292 0.00247 0.03241 C 0.0026 0.0338 0.00312 0.03495 0.00312 0.03611 C 0.00351 0.04236 0.00365 0.04861 0.00391 0.05463 C 0.00338 0.05787 0.00351 0.06181 0.00247 0.06458 C 0.00156 0.0669 0.00026 0.06921 -0.00026 0.07199 C -0.00052 0.07315 -0.00065 0.07454 -0.00104 0.07569 C -0.00195 0.07917 -0.00391 0.08264 -0.00586 0.08426 C -0.0069 0.08519 -0.0082 0.08519 -0.00938 0.08542 C -0.01471 0.08519 -0.02005 0.08519 -0.02526 0.08426 C -0.02956 0.08356 -0.03307 0.08194 -0.03711 0.08056 C -0.04688 0.07755 -0.0362 0.08125 -0.04479 0.07801 C -0.05404 0.07847 -0.06328 0.07778 -0.07253 0.0794 C -0.07357 0.07963 -0.07383 0.08218 -0.07461 0.0831 C -0.07539 0.0838 -0.07643 0.0838 -0.07734 0.08426 C -0.07813 0.08634 -0.07904 0.08819 -0.07943 0.09051 C -0.07995 0.09236 -0.07995 0.09444 -0.08021 0.09653 C -0.0806 0.09977 -0.08112 0.10301 -0.08151 0.10602 C -0.08112 0.11528 -0.08177 0.11991 -0.07943 0.12731 C -0.07865 0.12986 -0.07747 0.13218 -0.07669 0.13472 C -0.0763 0.13588 -0.0763 0.13727 -0.07617 0.13843 C -0.07526 0.14074 -0.07318 0.1456 -0.07318 0.14606 C -0.0737 0.15208 -0.07396 0.1581 -0.07461 0.16412 C -0.07487 0.1669 -0.07526 0.16944 -0.07617 0.17176 C -0.07669 0.17315 -0.078 0.17338 -0.07891 0.17431 C -0.08034 0.17593 -0.08177 0.17824 -0.08359 0.17917 C -0.08633 0.18032 -0.09193 0.18171 -0.09193 0.18194 C -0.0931 0.18241 -0.0944 0.1831 -0.09544 0.1838 C -0.09662 0.18495 -0.09766 0.18681 -0.09896 0.18773 C -0.10026 0.18889 -0.10182 0.18912 -0.10313 0.19028 C -0.11367 0.19699 -0.09857 0.18796 -0.11068 0.19514 C -0.11185 0.19676 -0.11315 0.19815 -0.11419 0.20023 C -0.11497 0.20116 -0.1155 0.20278 -0.11628 0.20394 C -0.11693 0.20463 -0.11771 0.20532 -0.11836 0.20625 C -0.12292 0.21366 -0.12227 0.2125 -0.12461 0.21875 C -0.12526 0.22199 -0.12617 0.22454 -0.12461 0.22847 C -0.12383 0.23079 -0.12214 0.23148 -0.12109 0.23333 C -0.12057 0.23449 -0.12031 0.23611 -0.11979 0.23727 C -0.11771 0.24051 -0.11471 0.24097 -0.11211 0.24213 C -0.1112 0.24236 -0.11029 0.24282 -0.10938 0.24329 C -0.10859 0.24421 -0.10807 0.24514 -0.10729 0.24583 C -0.1013 0.25046 -0.1 0.25069 -0.09401 0.25324 C -0.08568 0.25278 -0.07734 0.25278 -0.06901 0.25208 C -0.06576 0.25162 -0.0625 0.25069 -0.05938 0.24954 C -0.05794 0.24907 -0.05664 0.24769 -0.05521 0.24699 C -0.05378 0.24653 -0.05234 0.2463 -0.05104 0.24583 C -0.04609 0.2463 -0.04115 0.24514 -0.03646 0.24699 C -0.03464 0.24769 -0.03385 0.25162 -0.03229 0.25324 C -0.028 0.25741 -0.02344 0.26042 -0.01901 0.26412 C -0.01836 0.26481 -0.01771 0.26597 -0.01693 0.2669 C -0.01563 0.26806 -0.01419 0.26921 -0.01276 0.2706 C -0.01185 0.27315 -0.01094 0.27616 -0.01003 0.27917 C -0.00885 0.28333 -0.00885 0.29051 -0.00859 0.29398 C -0.00912 0.30185 -0.00951 0.30949 -0.01003 0.31736 C -0.01029 0.3206 -0.01042 0.32384 -0.01068 0.32731 C -0.01107 0.33032 -0.01159 0.33287 -0.01211 0.33588 C -0.01276 0.34097 -0.01367 0.34421 -0.01146 0.34838 C -0.01029 0.35023 -0.00729 0.35324 -0.00729 0.35347 C -0.00664 0.35486 -0.0056 0.35787 -0.00443 0.35949 C -0.00391 0.35995 -0.00313 0.36019 -0.00234 0.36065 C -0.00052 0.36157 0.0013 0.3625 0.00312 0.36319 C 0.00547 0.36389 0.00781 0.36458 0.01016 0.36551 C 0.02526 0.36991 0.00846 0.36435 0.01914 0.36806 L 0.04622 0.36551 C 0.04896 0.36528 0.0526 0.36319 0.05521 0.36157 C 0.05729 0.36065 0.05937 0.35926 0.06133 0.35787 C 0.06289 0.35718 0.06432 0.35718 0.06562 0.35694 C 0.07122 0.35764 0.07682 0.35787 0.08229 0.35949 C 0.08724 0.36065 0.09687 0.36551 0.09687 0.36574 C 0.09857 0.36759 0.10013 0.36991 0.10182 0.37153 C 0.10312 0.37292 0.10469 0.37361 0.10599 0.37523 C 0.11107 0.38403 0.11458 0.3912 0.11706 0.40255 C 0.11771 0.40532 0.11797 0.40833 0.11849 0.41134 C 0.11862 0.41412 0.11888 0.4169 0.11914 0.41991 C 0.11953 0.42292 0.12031 0.42639 0.12057 0.42963 C 0.12135 0.43958 0.12148 0.4581 0.12331 0.46898 C 0.12357 0.4706 0.12422 0.47176 0.12474 0.47269 C 0.12604 0.47569 0.12747 0.4787 0.12891 0.48171 C 0.13034 0.48472 0.13138 0.48866 0.13307 0.49144 C 0.13372 0.49282 0.1349 0.49306 0.13581 0.49398 C 0.13685 0.49514 0.1375 0.49676 0.13854 0.49769 C 0.14128 0.5 0.14401 0.50046 0.14687 0.50139 C 0.18997 0.49954 0.18177 0.49931 0.23724 0.50139 C 0.23958 0.50139 0.24232 0.50208 0.24466 0.50255 C 0.24596 0.50301 0.24726 0.50301 0.24831 0.50394 C 0.25143 0.50625 0.25338 0.50903 0.25599 0.5125 C 0.25885 0.52269 0.26016 0.52245 0.25729 0.53472 C 0.25703 0.53588 0.25599 0.53634 0.25521 0.53727 C 0.25456 0.53889 0.25378 0.54028 0.25312 0.5419 C 0.25156 0.5463 0.24922 0.55394 0.24831 0.55787 C 0.24753 0.56181 0.2474 0.56597 0.24622 0.56921 C 0.24115 0.58426 0.24779 0.56366 0.24141 0.59028 C 0.24049 0.59398 0.23906 0.59769 0.23776 0.60139 C 0.2362 0.61991 0.23542 0.62199 0.23724 0.64468 C 0.23737 0.64699 0.23867 0.64861 0.23932 0.65069 C 0.24023 0.65394 0.24075 0.65787 0.24206 0.66065 C 0.2431 0.66273 0.24505 0.66319 0.24622 0.66528 C 0.24713 0.66736 0.24792 0.66991 0.24896 0.67176 C 0.24961 0.67245 0.25039 0.67269 0.25104 0.67269 C 0.25417 0.67338 0.25742 0.67384 0.26081 0.67407 C 0.27656 0.67338 0.29284 0.67176 0.30872 0.67407 C 0.3138 0.675 0.31888 0.67662 0.32396 0.67801 C 0.32513 0.67801 0.32643 0.67847 0.32747 0.67917 C 0.33177 0.68171 0.33581 0.68519 0.33997 0.68773 C 0.34726 0.69213 0.34414 0.68981 0.34896 0.69398 C 0.35351 0.70301 0.35794 0.71134 0.36146 0.72245 C 0.36263 0.72546 0.36276 0.72986 0.36354 0.73333 C 0.36471 0.73843 0.36562 0.74329 0.36706 0.74815 C 0.36836 0.75324 0.36979 0.7581 0.37109 0.76319 C 0.3724 0.7669 0.37383 0.77014 0.37474 0.77407 C 0.37591 0.7787 0.37539 0.78542 0.37747 0.78912 C 0.38437 0.80139 0.3707 0.77662 0.38646 0.8088 C 0.38841 0.81273 0.3944 0.82431 0.39831 0.82731 C 0.39987 0.82847 0.40156 0.82986 0.40312 0.83079 C 0.40456 0.83194 0.40599 0.83287 0.40729 0.83356 C 0.40872 0.83403 0.41016 0.83426 0.41146 0.83472 C 0.42031 0.84745 0.41927 0.84745 0.43099 0.85694 C 0.43242 0.8581 0.44049 0.85926 0.44062 0.85949 C 0.44271 0.86019 0.44479 0.86157 0.44687 0.86157 C 0.46081 0.86366 0.47487 0.86134 0.48854 0.86551 C 0.49154 0.8662 0.49271 0.87292 0.49479 0.87662 C 0.49674 0.87986 0.4987 0.88287 0.50039 0.88657 C 0.50221 0.89028 0.50404 0.89398 0.50599 0.89769 C 0.50729 0.90023 0.50885 0.90231 0.51016 0.90486 C 0.51094 0.90694 0.51133 0.90949 0.51224 0.91134 C 0.51302 0.91273 0.51419 0.91343 0.51497 0.91505 C 0.52187 0.92685 0.5151 0.91736 0.52187 0.93102 C 0.52266 0.93218 0.52383 0.93356 0.52474 0.93472 C 0.52825 0.94745 0.52318 0.92894 0.52891 0.94838 C 0.52956 0.95069 0.53047 0.95301 0.53099 0.95579 C 0.53229 0.96181 0.53307 0.96806 0.53437 0.97431 C 0.53476 0.97546 0.53542 0.97662 0.53581 0.97801 C 0.53945 0.98958 0.53672 0.98542 0.54062 0.99028 C 0.54088 0.9919 0.54088 0.99375 0.54141 0.99514 C 0.54193 0.99676 0.54297 0.99745 0.54349 0.99884 C 0.54492 1.00347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12" dur="8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37" y="5018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accel="50000" decel="5000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0.00039 0.00394 L 0.00039 0.00417 C 0.00104 0.01343 0.00169 0.02292 0.00247 0.03241 C 0.0026 0.0338 0.00312 0.03495 0.00312 0.03611 C 0.00351 0.04236 0.00364 0.04861 0.0039 0.05463 C 0.00338 0.05787 0.00351 0.06181 0.00247 0.06458 C 0.00156 0.0669 0.00026 0.06921 -0.00026 0.07199 C -0.00052 0.07315 -0.00066 0.07454 -0.00105 0.07569 C -0.00196 0.07917 -0.00391 0.08264 -0.00586 0.08426 C -0.00691 0.08519 -0.00821 0.08519 -0.00938 0.08542 C -0.01472 0.08519 -0.02006 0.08519 -0.02526 0.08426 C -0.02956 0.08357 -0.03308 0.08194 -0.03711 0.08056 C -0.04688 0.07755 -0.0362 0.08125 -0.0448 0.07801 C -0.05404 0.07847 -0.06329 0.07778 -0.07253 0.0794 C -0.07357 0.07963 -0.07383 0.08218 -0.07461 0.0831 C -0.07539 0.0838 -0.07644 0.0838 -0.07735 0.08426 C -0.07813 0.08634 -0.07904 0.08819 -0.07943 0.09051 C -0.07995 0.09236 -0.07995 0.09444 -0.08021 0.09653 C -0.0806 0.09977 -0.08112 0.10301 -0.08151 0.10602 C -0.08112 0.11528 -0.08177 0.11991 -0.07943 0.12732 C -0.07865 0.12986 -0.07748 0.13218 -0.0767 0.13472 C -0.07631 0.13588 -0.07631 0.13727 -0.07605 0.13843 C -0.07526 0.14074 -0.07318 0.1456 -0.07318 0.14607 C -0.0737 0.15208 -0.07396 0.1581 -0.07461 0.16412 C -0.07487 0.1669 -0.07513 0.16944 -0.07605 0.17176 C -0.0767 0.17315 -0.07787 0.17338 -0.07891 0.17431 C -0.08034 0.17593 -0.08177 0.17824 -0.0836 0.17917 C -0.08633 0.18032 -0.09193 0.18171 -0.09193 0.18194 C -0.0931 0.18241 -0.09441 0.1831 -0.09545 0.1838 C -0.09662 0.18495 -0.09766 0.18681 -0.09896 0.18773 C -0.10026 0.18889 -0.1017 0.18912 -0.10313 0.19028 C -0.11368 0.19699 -0.09857 0.18796 -0.11068 0.19514 C -0.11185 0.19676 -0.11316 0.19815 -0.1142 0.20023 C -0.11498 0.20116 -0.1155 0.20278 -0.11628 0.20394 C -0.11693 0.20463 -0.11771 0.20532 -0.11836 0.20625 C -0.12292 0.21366 -0.12227 0.2125 -0.12461 0.21875 C -0.12526 0.22199 -0.12618 0.22454 -0.12461 0.22847 C -0.12383 0.23079 -0.12214 0.23148 -0.1211 0.23333 C -0.12058 0.23449 -0.12032 0.23611 -0.1198 0.23727 C -0.11771 0.24051 -0.11472 0.24097 -0.11211 0.24213 C -0.1112 0.24236 -0.11029 0.24282 -0.10938 0.24329 C -0.1086 0.24421 -0.10808 0.24514 -0.1073 0.24583 C -0.10131 0.25046 -0.09987 0.25069 -0.09401 0.25324 C -0.08568 0.25278 -0.07735 0.25278 -0.06901 0.25208 C -0.06576 0.25162 -0.0625 0.25069 -0.05938 0.24954 C -0.05795 0.24907 -0.05664 0.24769 -0.05521 0.24699 C -0.05378 0.24653 -0.05235 0.2463 -0.05105 0.24583 C -0.0461 0.2463 -0.04115 0.24514 -0.03646 0.24699 C -0.03464 0.24769 -0.03386 0.25162 -0.0323 0.25324 C -0.028 0.25741 -0.02344 0.26042 -0.01901 0.26412 C -0.01836 0.26482 -0.01771 0.26597 -0.01693 0.2669 C -0.01563 0.26806 -0.0142 0.26921 -0.01276 0.2706 C -0.01185 0.27315 -0.01081 0.27616 -0.01003 0.27917 C -0.00886 0.28333 -0.00886 0.29051 -0.0086 0.29398 C -0.00912 0.30185 -0.00951 0.30949 -0.01003 0.31736 C -0.01029 0.3206 -0.01042 0.32384 -0.01068 0.32732 C -0.01107 0.33032 -0.01159 0.33287 -0.01211 0.33588 C -0.01276 0.34097 -0.01368 0.34421 -0.01146 0.34838 C -0.01029 0.35023 -0.0073 0.35324 -0.0073 0.35347 C -0.00664 0.35486 -0.0056 0.35787 -0.00443 0.35949 C -0.00391 0.35995 -0.00313 0.36019 -0.00235 0.36065 C -0.00052 0.36157 0.0013 0.3625 0.00312 0.36319 C 0.00546 0.36389 0.00781 0.36458 0.01015 0.36551 C 0.02526 0.36991 0.00846 0.36435 0.01914 0.36806 L 0.04622 0.36551 C 0.04895 0.36528 0.0526 0.36319 0.0552 0.36157 C 0.05729 0.36065 0.05937 0.35926 0.06132 0.35787 C 0.06289 0.35718 0.06432 0.35718 0.06562 0.35694 C 0.07122 0.35764 0.07682 0.35787 0.08229 0.35949 C 0.08724 0.36065 0.09687 0.36551 0.09687 0.36574 C 0.09856 0.36759 0.10013 0.36991 0.10182 0.37153 C 0.10312 0.37292 0.10468 0.37361 0.10599 0.37523 C 0.11106 0.38403 0.11458 0.3912 0.11705 0.40255 C 0.1177 0.40532 0.11796 0.40833 0.11849 0.41134 C 0.11862 0.41412 0.11888 0.4169 0.11914 0.41991 C 0.11953 0.42292 0.12031 0.42639 0.12057 0.42963 C 0.12135 0.43958 0.12148 0.4581 0.1233 0.46898 C 0.12356 0.4706 0.12421 0.47176 0.12474 0.47269 C 0.12604 0.47569 0.12747 0.4787 0.1289 0.48171 C 0.13033 0.48472 0.13138 0.48866 0.13307 0.49144 C 0.13372 0.49282 0.13489 0.49306 0.1358 0.49398 C 0.13684 0.49514 0.1375 0.49676 0.13854 0.49769 C 0.14127 0.5 0.14401 0.50046 0.14687 0.50139 C 0.18997 0.49954 0.18177 0.49931 0.23724 0.50139 C 0.23958 0.50139 0.24231 0.50208 0.24466 0.50255 C 0.24596 0.50301 0.24726 0.50301 0.2483 0.50394 C 0.25143 0.50625 0.25338 0.50903 0.25599 0.5125 C 0.25885 0.52269 0.26015 0.52245 0.25729 0.53472 C 0.25703 0.53588 0.25599 0.53634 0.2552 0.53727 C 0.25455 0.53889 0.25377 0.54028 0.25312 0.5419 C 0.25156 0.5463 0.24921 0.55394 0.2483 0.55787 C 0.24752 0.56181 0.24739 0.56597 0.24622 0.56921 C 0.24114 0.58426 0.24778 0.56366 0.2414 0.59028 C 0.24049 0.59398 0.23906 0.59769 0.23776 0.60139 C 0.23619 0.61991 0.23541 0.62199 0.23724 0.64468 C 0.23737 0.64699 0.23867 0.64861 0.23932 0.65069 C 0.24023 0.65394 0.24075 0.65787 0.24205 0.66065 C 0.24309 0.66273 0.24505 0.66319 0.24622 0.66528 C 0.24713 0.66736 0.24791 0.66991 0.24895 0.67176 C 0.24961 0.67245 0.25039 0.67269 0.25104 0.67269 C 0.25416 0.67338 0.25742 0.67384 0.2608 0.67407 C 0.27656 0.67338 0.29283 0.67176 0.30872 0.67407 C 0.3138 0.675 0.31888 0.67662 0.32395 0.67801 C 0.32513 0.67801 0.32643 0.67847 0.32747 0.67917 C 0.33177 0.68171 0.3358 0.68519 0.33997 0.68773 C 0.34726 0.69213 0.34414 0.68982 0.34895 0.69398 C 0.35351 0.70301 0.35794 0.71134 0.36145 0.72245 C 0.36263 0.72546 0.36276 0.72986 0.36354 0.73333 C 0.36471 0.73843 0.36562 0.74329 0.36705 0.74815 C 0.36836 0.75324 0.36979 0.7581 0.37109 0.76319 C 0.37239 0.7669 0.37382 0.77014 0.37474 0.77407 C 0.37591 0.7787 0.37539 0.78542 0.37747 0.78912 C 0.38437 0.80139 0.3707 0.77662 0.38645 0.8088 C 0.38841 0.81273 0.3944 0.82431 0.3983 0.82732 C 0.4 0.82847 0.40156 0.82986 0.40312 0.83079 C 0.40455 0.83194 0.40599 0.83287 0.40729 0.83357 C 0.40872 0.83403 0.41015 0.83426 0.41145 0.83472 C 0.42031 0.84745 0.41927 0.84745 0.43099 0.85694 C 0.43242 0.8581 0.44049 0.85926 0.44062 0.85949 C 0.4427 0.86019 0.44479 0.86157 0.44687 0.86157 C 0.4608 0.86366 0.47487 0.86134 0.48854 0.86551 C 0.49153 0.8662 0.4927 0.87292 0.49479 0.87662 C 0.49674 0.87986 0.49869 0.88287 0.50039 0.88657 C 0.50221 0.89028 0.50403 0.89398 0.50599 0.89769 C 0.50729 0.90023 0.50885 0.90232 0.51015 0.90486 C 0.51093 0.90694 0.51132 0.90949 0.51224 0.91134 C 0.51302 0.91273 0.51419 0.91343 0.51497 0.91505 C 0.52187 0.92685 0.5151 0.91736 0.52187 0.93102 C 0.52265 0.93218 0.52382 0.93357 0.52474 0.93472 C 0.52825 0.94745 0.52317 0.92894 0.5289 0.94838 C 0.52955 0.95069 0.53046 0.95301 0.53099 0.95579 C 0.53229 0.96181 0.53307 0.96806 0.53437 0.97431 C 0.53476 0.97546 0.53541 0.97662 0.5358 0.97801 C 0.53945 0.98958 0.53671 0.98542 0.54062 0.99028 C 0.54088 0.9919 0.54088 0.99375 0.5414 0.99514 C 0.54192 0.99676 0.54296 0.99745 0.54349 0.99884 C 0.54492 1.00347 0.54479 1.00417 0.54479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14" dur="8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accel="50000" decel="5000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animMotion origin="layout" path="M 0.0004 0.00394 L 0.0004 0.00417 C 0.00105 0.01343 0.0017 0.02292 0.00248 0.03241 C 0.00261 0.0338 0.00313 0.03496 0.00313 0.03611 C 0.00352 0.04236 0.00365 0.04861 0.00391 0.05463 C 0.00339 0.05787 0.00352 0.06181 0.00248 0.06459 C 0.00157 0.0669 0.00027 0.06922 -0.00026 0.07199 C -0.00052 0.07315 -0.00065 0.07454 -0.00104 0.0757 C -0.00195 0.07917 -0.0039 0.08241 -0.00585 0.08426 C -0.0069 0.08519 -0.0082 0.08519 -0.00937 0.08542 C -0.01471 0.08519 -0.02005 0.08519 -0.02526 0.08426 C -0.02955 0.08357 -0.03307 0.08195 -0.0371 0.08033 C -0.04687 0.07732 -0.03619 0.08125 -0.04479 0.07801 C -0.05403 0.07824 -0.06328 0.07778 -0.07252 0.0794 C -0.07356 0.0794 -0.07382 0.08218 -0.0746 0.0831 C -0.07539 0.08357 -0.07643 0.08357 -0.07734 0.08426 C -0.07812 0.08635 -0.07903 0.0882 -0.07942 0.09051 C -0.07994 0.09236 -0.07994 0.09445 -0.0802 0.09653 C -0.08059 0.09977 -0.08111 0.10301 -0.08151 0.10602 C -0.08111 0.11528 -0.08177 0.11991 -0.07942 0.12732 C -0.07864 0.12986 -0.07747 0.13218 -0.07669 0.13472 C -0.0763 0.13588 -0.0763 0.13727 -0.07604 0.13843 C -0.07526 0.14074 -0.07317 0.1456 -0.07317 0.14607 C -0.07369 0.15209 -0.07395 0.1581 -0.0746 0.16412 C -0.07486 0.1669 -0.07513 0.16945 -0.07604 0.17176 C -0.07669 0.17315 -0.07786 0.17338 -0.0789 0.17431 C -0.08033 0.17593 -0.08177 0.17824 -0.08359 0.17917 C -0.08632 0.18033 -0.09192 0.18172 -0.09192 0.18195 C -0.09309 0.18241 -0.0944 0.1831 -0.09544 0.1838 C -0.09661 0.18496 -0.09765 0.18681 -0.09895 0.18773 C -0.10026 0.18889 -0.10169 0.18912 -0.10312 0.19028 C -0.11367 0.19699 -0.09856 0.18797 -0.11067 0.19514 C -0.11184 0.19676 -0.11315 0.19815 -0.11419 0.20023 C -0.11497 0.20116 -0.11549 0.20278 -0.11627 0.20394 C -0.11692 0.20463 -0.1177 0.20533 -0.11835 0.20625 C -0.12291 0.21366 -0.12226 0.2125 -0.1246 0.21875 C -0.12526 0.22199 -0.12617 0.22454 -0.1246 0.22847 C -0.12382 0.23079 -0.12213 0.23148 -0.12109 0.23334 C -0.12057 0.23449 -0.12031 0.23611 -0.11979 0.23727 C -0.1177 0.24051 -0.11471 0.24097 -0.1121 0.24213 C -0.11119 0.24236 -0.11028 0.24283 -0.10937 0.24329 C -0.10859 0.24422 -0.10807 0.24514 -0.10729 0.24584 C -0.1013 0.25047 -0.09986 0.2507 -0.09401 0.25324 C -0.08567 0.25278 -0.07734 0.25278 -0.06901 0.25209 C -0.06575 0.25162 -0.0625 0.2507 -0.05937 0.24954 C -0.05794 0.24908 -0.05664 0.24769 -0.0552 0.24699 C -0.05377 0.24653 -0.05234 0.2463 -0.05104 0.24584 C -0.04609 0.2463 -0.04114 0.24514 -0.03645 0.24699 C -0.03463 0.24769 -0.03385 0.25162 -0.03229 0.25324 C -0.02799 0.25741 -0.02343 0.26042 -0.01901 0.26412 C -0.01835 0.26482 -0.0177 0.26597 -0.01692 0.2669 C -0.01562 0.26806 -0.01419 0.26922 -0.01276 0.2706 C -0.01184 0.27315 -0.0108 0.27616 -0.01002 0.27917 C -0.00885 0.28334 -0.00885 0.29051 -0.00859 0.29398 C -0.00911 0.30185 -0.0095 0.30949 -0.01002 0.31736 C -0.01028 0.3206 -0.01041 0.32385 -0.01067 0.32732 C -0.01106 0.33033 -0.01158 0.33287 -0.0121 0.33588 C -0.01276 0.34097 -0.01367 0.34422 -0.01145 0.34838 C -0.01028 0.35023 -0.00729 0.35324 -0.00729 0.35347 C -0.00664 0.35486 -0.00559 0.35787 -0.00442 0.35949 C -0.0039 0.35996 -0.00312 0.36019 -0.00234 0.36065 C -0.00052 0.36158 0.00131 0.3625 0.00313 0.3632 C 0.00547 0.36389 0.00782 0.36459 0.01016 0.36551 C 0.02527 0.36991 0.00847 0.36435 0.01915 0.36806 L 0.04623 0.36551 C 0.04896 0.36528 0.05261 0.3632 0.05521 0.36158 C 0.0573 0.36065 0.05938 0.35926 0.06133 0.35787 C 0.0629 0.35718 0.06433 0.35718 0.06563 0.35695 C 0.07123 0.35764 0.07683 0.35787 0.0823 0.35949 C 0.08724 0.36065 0.09688 0.36551 0.09688 0.36574 C 0.09857 0.3676 0.10014 0.36991 0.10183 0.37153 C 0.10313 0.37292 0.10469 0.37361 0.10599 0.37523 C 0.11107 0.38403 0.11459 0.39121 0.11706 0.40255 C 0.11771 0.40533 0.11797 0.40834 0.11849 0.41135 C 0.11862 0.41412 0.11889 0.4169 0.11915 0.41991 C 0.11954 0.42292 0.12032 0.42639 0.12058 0.42963 C 0.12136 0.43959 0.12149 0.4581 0.12331 0.46898 C 0.12357 0.4706 0.12422 0.47176 0.12474 0.47269 C 0.12605 0.4757 0.12748 0.47871 0.12891 0.48172 C 0.13034 0.48472 0.13139 0.48866 0.13308 0.49144 C 0.13373 0.49283 0.1349 0.49306 0.13581 0.49398 C 0.13685 0.49514 0.1375 0.49676 0.13855 0.49769 C 0.14128 0.5 0.14402 0.50047 0.14688 0.50139 C 0.18998 0.49954 0.18178 0.49931 0.23724 0.50139 C 0.23959 0.50139 0.24232 0.50209 0.24467 0.50255 C 0.24597 0.50301 0.24727 0.50301 0.24831 0.50394 C 0.25144 0.50625 0.25339 0.50903 0.25599 0.5125 C 0.25886 0.52269 0.26016 0.52246 0.2573 0.53472 C 0.25704 0.53588 0.25599 0.53635 0.25521 0.53727 C 0.25456 0.53889 0.25378 0.54028 0.25313 0.5419 C 0.25157 0.5463 0.24922 0.55394 0.24831 0.55787 C 0.24753 0.56181 0.2474 0.56597 0.24623 0.56922 C 0.24115 0.58426 0.24779 0.56366 0.24141 0.59028 C 0.2405 0.59398 0.23907 0.59769 0.23777 0.60139 C 0.2362 0.61991 0.23542 0.62199 0.23724 0.64468 C 0.23737 0.64699 0.23868 0.64861 0.23933 0.6507 C 0.24024 0.65394 0.24076 0.65787 0.24206 0.66065 C 0.2431 0.66273 0.24506 0.6632 0.24623 0.66528 C 0.24714 0.66736 0.24792 0.66991 0.24896 0.67176 C 0.24961 0.67246 0.2504 0.67269 0.25105 0.67269 C 0.25417 0.67338 0.25743 0.67385 0.26081 0.67408 C 0.27657 0.67338 0.29284 0.67176 0.30873 0.67408 C 0.31381 0.675 0.31889 0.67662 0.32396 0.67801 C 0.32514 0.67801 0.32644 0.67847 0.32748 0.67917 C 0.33178 0.68172 0.33581 0.68519 0.33998 0.68773 C 0.34727 0.69213 0.34415 0.68982 0.34896 0.69398 C 0.35352 0.70301 0.35795 0.71135 0.36146 0.72246 C 0.36264 0.72547 0.36277 0.72986 0.36355 0.73334 C 0.36472 0.73843 0.36563 0.74329 0.36706 0.74815 C 0.36836 0.75324 0.3698 0.7581 0.3711 0.7632 C 0.3724 0.7669 0.37383 0.77014 0.37474 0.77408 C 0.37592 0.77871 0.3754 0.78542 0.37748 0.78912 C 0.38438 0.80139 0.37071 0.77662 0.38646 0.8088 C 0.38842 0.81273 0.39441 0.82431 0.39831 0.82732 C 0.4 0.82847 0.40157 0.82986 0.40313 0.83079 C 0.40456 0.83195 0.40599 0.83287 0.4073 0.83357 C 0.40873 0.83403 0.41016 0.83426 0.41146 0.83472 C 0.42032 0.84746 0.41928 0.84746 0.43099 0.85695 C 0.43243 0.8581 0.4405 0.85926 0.44063 0.85949 C 0.44271 0.86019 0.4448 0.86158 0.44688 0.86158 C 0.46081 0.86366 0.47487 0.86135 0.48855 0.86551 C 0.49154 0.86621 0.49271 0.87292 0.4948 0.87662 C 0.49675 0.87986 0.4987 0.88287 0.5004 0.88658 C 0.50222 0.89028 0.50404 0.89398 0.50599 0.89769 C 0.5073 0.90023 0.50886 0.90232 0.51016 0.90486 C 0.51094 0.90695 0.51133 0.90949 0.51224 0.91135 C 0.51303 0.91273 0.5142 0.91343 0.51498 0.91505 C 0.52188 0.92685 0.51511 0.91736 0.52188 0.93102 C 0.52266 0.93218 0.52383 0.93357 0.52474 0.93472 C 0.52826 0.94746 0.52318 0.92894 0.52891 0.94838 C 0.52956 0.9507 0.53047 0.95301 0.53099 0.95579 C 0.5323 0.96181 0.53308 0.96806 0.53438 0.97431 C 0.53477 0.97547 0.53542 0.97662 0.53581 0.97801 C 0.53946 0.98959 0.53672 0.98542 0.54063 0.99028 C 0.54089 0.9919 0.54089 0.99375 0.54141 0.99514 C 0.54193 0.99676 0.54297 0.99746 0.54349 0.99885 C 0.54493 1.00347 0.5448 1.00417 0.5448 1.00764 " pathEditMode="relative" rAng="0" ptsTypes="AAAAAAAAAAAAAAAAAAAAAAAAAAAAAAAAAAAAAAAAAAAAAAAAAAAAAAAAAAAAAAAAAAAAAAAAAAAAAAAAAAAAAAAAAAAAAAAAAAAAAAAAAAAAAAAAAAAAAAAAAAAAAAAAAAAAAAAAA">
                                      <p:cBhvr>
                                        <p:cTn id="16" dur="8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5018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78 -3.7037E-7 L -0.00078 0.00023 C -0.01002 -0.00116 -0.01406 -0.00139 -0.02265 -0.00301 C -0.02643 -0.00393 -0.03021 -0.00509 -0.03398 -0.00625 C -0.03489 -0.00694 -0.04271 -0.01273 -0.04349 -0.01227 C -0.047 -0.01134 -0.05 -0.00718 -0.05312 -0.00463 C -0.05377 -3.7037E-7 -0.05456 0.00463 -0.05482 0.00926 C -0.05547 0.01713 -0.05573 0.02477 -0.05573 0.03264 C -0.05573 0.04236 -0.05443 0.07222 -0.05417 0.08357 C -0.0543 0.08912 -0.05417 0.09491 -0.05482 0.10046 C -0.05547 0.10486 -0.0612 0.11227 -0.06185 0.11296 C -0.06315 0.11435 -0.06471 0.11505 -0.06627 0.11574 C -0.07265 0.11551 -0.07904 0.11574 -0.08542 0.11435 C -0.08789 0.11389 -0.08997 0.11088 -0.09232 0.10995 C -0.09492 0.1088 -0.09765 0.10903 -0.10026 0.10833 C -0.10351 0.10764 -0.10651 0.10648 -0.10976 0.10532 C -0.1168 0.10671 -0.12396 0.10694 -0.13073 0.10995 C -0.1345 0.11157 -0.14127 0.11921 -0.14127 0.11944 C -0.14271 0.12153 -0.1444 0.12384 -0.14557 0.12685 C -0.14831 0.13403 -0.14935 0.14074 -0.15078 0.14861 C -0.14909 0.15949 -0.14805 0.17083 -0.14557 0.18125 C -0.14375 0.18889 -0.13307 0.20232 -0.13073 0.20602 C -0.12956 0.20787 -0.12864 0.21065 -0.12721 0.21204 C -0.12187 0.21852 -0.11601 0.22292 -0.11068 0.22917 C -0.10807 0.23241 -0.10612 0.23681 -0.10377 0.24005 C -0.1 0.24514 -0.09622 0.24954 -0.09232 0.25417 C -0.09154 0.25486 -0.09049 0.25556 -0.08971 0.25694 C -0.0875 0.26134 -0.08555 0.26644 -0.08281 0.26968 C -0.0819 0.2706 -0.08086 0.2713 -0.08021 0.27269 C -0.0789 0.275 -0.07799 0.27801 -0.07669 0.28032 C -0.07526 0.28287 -0.06862 0.29167 -0.06706 0.29282 C -0.06198 0.29653 -0.05156 0.30208 -0.05156 0.30232 C -0.04505 0.30162 -0.03854 0.30162 -0.03216 0.30069 C -0.01432 0.29722 -0.03151 0.29977 -0.02265 0.29444 C -0.02005 0.29282 -0.01732 0.29236 -0.01471 0.2912 C -0.01393 0.29097 -0.01302 0.29005 -0.01211 0.28982 C 0.00287 0.28495 -0.01094 0.29074 -0.00169 0.28634 C 0.00417 0.28704 0.01042 0.28403 0.01576 0.28819 C 0.0194 0.29097 0.0207 0.29931 0.02279 0.30532 C 0.02422 0.30949 0.02761 0.32199 0.02891 0.32847 C 0.03047 0.33727 0.02865 0.33264 0.03151 0.34236 C 0.03203 0.34444 0.03516 0.35463 0.03672 0.35787 C 0.03802 0.36111 0.03971 0.36389 0.04102 0.36736 C 0.04167 0.36898 0.04206 0.37153 0.04284 0.37338 C 0.04362 0.37569 0.04453 0.37755 0.04544 0.37963 C 0.04714 0.38866 0.0474 0.38889 0.04805 0.39838 C 0.04844 0.4044 0.04818 0.41065 0.04896 0.4169 C 0.04948 0.42361 0.05274 0.42569 0.05586 0.42917 C 0.0569 0.43056 0.05807 0.43194 0.05938 0.43241 C 0.06367 0.43357 0.0681 0.4331 0.0724 0.4338 C 0.07474 0.43426 0.07708 0.43495 0.07943 0.43519 L 0.14479 0.4338 C 0.15208 0.4338 0.15951 0.4331 0.16667 0.43519 C 0.17357 0.43773 0.17852 0.44352 0.18412 0.44954 C 0.18581 0.45509 0.18763 0.46042 0.18932 0.46644 C 0.18998 0.46898 0.19089 0.47153 0.19102 0.47431 C 0.19492 0.55718 0.18906 0.51736 0.19453 0.55162 C 0.19479 0.55556 0.19636 0.58032 0.19623 0.58287 C 0.19557 0.6 0.19401 0.6169 0.19284 0.63403 C 0.19232 0.64051 0.19141 0.64468 0.19024 0.65093 C 0.18958 0.6537 0.18945 0.65648 0.18841 0.6588 C 0.18724 0.66134 0.18555 0.66296 0.18412 0.66505 C 0.1832 0.66574 0.18242 0.66759 0.18151 0.66782 C 0.17891 0.66921 0.17617 0.66898 0.17357 0.66968 C 0.16745 0.66713 0.16133 0.66505 0.15534 0.66157 C 0.15339 0.66088 0.15195 0.6581 0.15 0.65718 C 0.14427 0.65394 0.13776 0.65347 0.13177 0.65255 C 0.12943 0.65093 0.12721 0.64745 0.12474 0.64792 C 0.1194 0.64861 0.1138 0.65093 0.10912 0.65556 C 0.10456 0.65995 0.10117 0.66759 0.09779 0.67431 C 0.0918 0.68542 0.08815 0.69583 0.08464 0.70995 C 0.0832 0.71551 0.08255 0.72153 0.08112 0.72708 C 0.07943 0.7338 0.07708 0.74051 0.075 0.74699 C 0.07018 0.78194 0.07708 0.73634 0.06979 0.77199 C 0.06771 0.78241 0.06771 0.79282 0.06367 0.80139 C 0.06159 0.80579 0.0599 0.81296 0.05677 0.81389 L 0.04284 0.8169 L 0.00091 0.80926 C -0.00234 0.80833 -0.00547 0.80694 -0.00859 0.80579 C -0.02721 0.80093 -0.01719 0.80509 -0.02604 0.80139 C -0.02695 0.80162 -0.03529 0.80556 -0.03659 0.80764 C -0.03984 0.8125 -0.04349 0.82245 -0.04531 0.8294 C -0.04609 0.83218 -0.04635 0.83565 -0.047 0.83866 C -0.04805 0.84282 -0.04935 0.84676 -0.05052 0.85069 C -0.05247 0.88542 -0.04987 0.84583 -0.05417 0.88495 C -0.05456 0.88982 -0.05456 0.89444 -0.05482 0.89907 C -0.05508 0.90278 -0.05547 0.90602 -0.05573 0.90995 C -0.05612 0.92037 -0.05547 0.93079 -0.05677 0.94097 C -0.0569 0.94352 -0.05898 0.94398 -0.06015 0.9456 C -0.06888 0.9581 -0.06458 0.95486 -0.08021 0.96412 C -0.08359 0.9662 -0.08698 0.96921 -0.09062 0.97037 C -0.09583 0.97222 -0.10638 0.97361 -0.10638 0.97384 C -0.11289 0.97245 -0.11627 0.97292 -0.122 0.96875 C -0.13685 0.95833 -0.12174 0.96597 -0.13515 0.95949 C -0.13633 0.95903 -0.13737 0.9581 -0.13854 0.9581 C -0.14531 0.95764 -0.15195 0.9581 -0.15859 0.9581 " pathEditMode="relative" rAng="0" ptsTypes="AAAAAAAAAAAAAAAAAAAAAAAAAAAAAAAAAAAAAAAAAAAAAAAAAAAAAAAAAAAAAAAAAAAAAAAAAAAAAAAAAAAAAAAAAAAAAAAA">
                                      <p:cBhvr>
                                        <p:cTn id="18" dur="8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3" y="4807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accel="50000" decel="5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0.00078 3.7037E-6 L -0.00078 0.00023 C -0.01002 -0.00116 -0.01406 -0.00139 -0.02265 -0.00301 C -0.02643 -0.00394 -0.03021 -0.0051 -0.03398 -0.00625 C -0.03489 -0.00695 -0.04271 -0.01274 -0.04349 -0.01227 C -0.047 -0.01135 -0.05 -0.00718 -0.05312 -0.00463 C -0.05377 3.7037E-6 -0.05455 0.00463 -0.05481 0.00926 C -0.05547 0.01713 -0.05573 0.02476 -0.05573 0.03264 C -0.05573 0.04236 -0.05442 0.07222 -0.05416 0.08356 C -0.05429 0.08912 -0.05416 0.0949 -0.05481 0.10046 C -0.05547 0.10486 -0.0612 0.11226 -0.06185 0.11296 C -0.06315 0.11435 -0.06471 0.11504 -0.06627 0.11574 C -0.07265 0.11551 -0.07903 0.11574 -0.08541 0.11435 C -0.08789 0.11389 -0.08997 0.11088 -0.09245 0.10995 C -0.09505 0.10879 -0.09765 0.10902 -0.10026 0.10833 C -0.10351 0.10764 -0.10651 0.10648 -0.10976 0.10532 C -0.11679 0.10671 -0.12396 0.10694 -0.13073 0.10995 C -0.1345 0.11157 -0.14127 0.11921 -0.14127 0.11944 C -0.14271 0.12152 -0.1444 0.12384 -0.14557 0.12685 C -0.1483 0.13402 -0.14935 0.14074 -0.15078 0.14861 C -0.14909 0.15949 -0.14804 0.17083 -0.14557 0.18125 C -0.14375 0.18889 -0.13307 0.20231 -0.13073 0.20601 C -0.12955 0.20787 -0.12864 0.21064 -0.12721 0.21203 C -0.12187 0.21851 -0.11601 0.22291 -0.11067 0.22916 C -0.10807 0.2324 -0.10612 0.2368 -0.10377 0.24004 C -0.1 0.24514 -0.09635 0.24953 -0.09245 0.25416 C -0.09153 0.25486 -0.09049 0.25555 -0.08971 0.25694 C -0.0875 0.26134 -0.08554 0.26643 -0.08281 0.26967 C -0.0819 0.2706 -0.08086 0.27129 -0.08021 0.27268 C -0.0789 0.275 -0.07799 0.27801 -0.07669 0.28032 C -0.07526 0.28287 -0.06862 0.29166 -0.06705 0.29282 C -0.06198 0.29652 -0.05156 0.30208 -0.05156 0.30231 C -0.04505 0.30162 -0.03854 0.30162 -0.03216 0.30069 C -0.01432 0.29722 -0.03151 0.29976 -0.02265 0.29444 C -0.02005 0.29282 -0.01731 0.29236 -0.01471 0.2912 C -0.01393 0.29097 -0.01302 0.29004 -0.01211 0.28981 C 0.00287 0.28495 -0.01093 0.29074 -0.00169 0.28634 C 0.00417 0.28703 0.01042 0.28402 0.01576 0.28819 C 0.0194 0.29097 0.02071 0.2993 0.02279 0.30532 C 0.02422 0.30949 0.02761 0.32199 0.02891 0.32847 C 0.03047 0.33726 0.02865 0.33264 0.03151 0.34236 C 0.03203 0.34444 0.03516 0.35463 0.03672 0.35787 C 0.03802 0.36111 0.03972 0.36389 0.04102 0.36736 C 0.04167 0.36898 0.04206 0.37152 0.04284 0.37338 C 0.04362 0.37569 0.04453 0.37754 0.04545 0.37963 C 0.04714 0.38865 0.0474 0.38889 0.04805 0.39838 C 0.04844 0.40439 0.04818 0.41064 0.04896 0.41689 C 0.04948 0.42361 0.05274 0.42569 0.05586 0.42916 C 0.0569 0.43055 0.05808 0.43194 0.05938 0.4324 C 0.06367 0.43356 0.0681 0.4331 0.0724 0.43379 C 0.07474 0.43426 0.07709 0.43495 0.07943 0.43518 L 0.14479 0.43379 C 0.15209 0.43379 0.15951 0.4331 0.16667 0.43518 C 0.17357 0.43773 0.17852 0.44351 0.18412 0.44953 C 0.18581 0.45509 0.18763 0.46041 0.18933 0.46643 C 0.18998 0.46898 0.19089 0.47152 0.19102 0.4743 C 0.19492 0.55717 0.18907 0.51736 0.19453 0.55162 C 0.19479 0.55555 0.19636 0.58032 0.19623 0.58287 C 0.19558 0.6 0.19401 0.61689 0.19284 0.63402 C 0.19232 0.64051 0.19141 0.64467 0.19024 0.65092 C 0.18959 0.6537 0.18946 0.65648 0.18841 0.65879 C 0.18724 0.66134 0.18555 0.66296 0.18412 0.66504 C 0.18321 0.66574 0.18242 0.66759 0.18151 0.66782 C 0.17891 0.66921 0.17617 0.66898 0.17357 0.66967 C 0.16745 0.66713 0.16133 0.66504 0.15534 0.66157 C 0.15339 0.66088 0.15196 0.6581 0.15 0.65717 C 0.14427 0.65393 0.13776 0.65347 0.13177 0.65254 C 0.12943 0.65092 0.12722 0.64745 0.12474 0.64791 C 0.1194 0.64861 0.1138 0.65092 0.10912 0.65555 C 0.10456 0.65995 0.10117 0.66759 0.09779 0.6743 C 0.0918 0.68541 0.08815 0.69583 0.08464 0.70995 C 0.08321 0.71551 0.08255 0.72152 0.08112 0.72708 C 0.07943 0.73379 0.07709 0.74051 0.075 0.74699 C 0.07019 0.78194 0.07709 0.73634 0.06979 0.77199 C 0.06771 0.7824 0.06771 0.79282 0.06367 0.80139 C 0.06159 0.80578 0.0599 0.81296 0.05677 0.81389 L 0.04284 0.81689 L 0.00091 0.80926 C -0.00234 0.80833 -0.00547 0.80694 -0.00859 0.80578 C -0.02721 0.80092 -0.01718 0.80509 -0.02617 0.80139 C -0.02695 0.80162 -0.03528 0.80555 -0.03659 0.80764 C -0.03984 0.8125 -0.04349 0.82245 -0.04531 0.82939 C -0.04609 0.83217 -0.04635 0.83564 -0.047 0.83865 C -0.04804 0.84282 -0.04935 0.84676 -0.05052 0.85069 C -0.05247 0.88541 -0.04987 0.84583 -0.05416 0.88495 C -0.05455 0.88981 -0.05455 0.89444 -0.05481 0.89907 C -0.05508 0.90277 -0.05547 0.90601 -0.05573 0.90995 C -0.05612 0.92037 -0.05547 0.93078 -0.05677 0.94097 C -0.0569 0.94351 -0.05898 0.94398 -0.06015 0.9456 C -0.06888 0.9581 -0.06458 0.95486 -0.08021 0.96412 C -0.08359 0.9662 -0.08698 0.96921 -0.09062 0.97037 C -0.09583 0.97222 -0.10638 0.97361 -0.10638 0.97384 C -0.11289 0.97245 -0.11627 0.97291 -0.122 0.96875 C -0.13685 0.95833 -0.12174 0.96597 -0.13515 0.95949 C -0.13633 0.95902 -0.13737 0.9581 -0.13854 0.9581 C -0.14531 0.95764 -0.15195 0.9581 -0.15859 0.9581 " pathEditMode="relative" rAng="0" ptsTypes="AAAAAAAAAAAAAAAAAAAAAAAAAAAAAAAAAAAAAAAAAAAAAAAAAAAAAAAAAAAAAAAAAAAAAAAAAAAAAAAAAAAAAAAAAAAAAAAA">
                                      <p:cBhvr>
                                        <p:cTn id="20" dur="8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3" y="4807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accel="50000" decel="5000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-0.00078 1.48148E-6 L -0.00078 0.00023 C -0.01003 -0.00116 -0.01406 -0.00139 -0.02266 -0.00301 C -0.02643 -0.00394 -0.03021 -0.00509 -0.03399 -0.00625 C -0.0349 -0.00695 -0.04271 -0.01273 -0.04349 -0.01227 C -0.04701 -0.01134 -0.05 -0.00718 -0.05313 -0.00463 C -0.05378 1.48148E-6 -0.05456 0.00463 -0.05482 0.00926 C -0.05547 0.01713 -0.05573 0.02477 -0.05573 0.03264 C -0.05573 0.04236 -0.05443 0.07222 -0.05417 0.08356 C -0.0543 0.08912 -0.05417 0.09491 -0.05482 0.10046 C -0.05547 0.10486 -0.0612 0.11227 -0.06185 0.11296 C -0.06315 0.11435 -0.06471 0.11504 -0.06628 0.11574 C -0.07266 0.11551 -0.07904 0.11574 -0.08542 0.11435 C -0.08789 0.11389 -0.08998 0.11088 -0.09232 0.10995 C -0.09492 0.10879 -0.09766 0.10903 -0.10026 0.10833 C -0.10352 0.10764 -0.10651 0.10648 -0.10977 0.10532 C -0.1168 0.10671 -0.12396 0.10694 -0.13073 0.10995 C -0.13451 0.11157 -0.14128 0.11921 -0.14128 0.11944 C -0.14271 0.12153 -0.1444 0.12384 -0.14557 0.12685 C -0.14831 0.13403 -0.14935 0.14074 -0.15078 0.14861 C -0.14909 0.15949 -0.14805 0.17083 -0.14557 0.18125 C -0.14375 0.18889 -0.13307 0.20231 -0.13073 0.20602 C -0.12956 0.20787 -0.12865 0.21065 -0.12721 0.21204 C -0.12188 0.21852 -0.11602 0.22292 -0.11068 0.22917 C -0.10807 0.23241 -0.10612 0.2368 -0.10378 0.24004 C -0.1 0.24514 -0.09623 0.24954 -0.09232 0.25417 C -0.09154 0.25486 -0.0905 0.25555 -0.08971 0.25694 C -0.0875 0.26134 -0.08555 0.26643 -0.08281 0.26967 C -0.0819 0.2706 -0.08086 0.27129 -0.08021 0.27268 C -0.07891 0.275 -0.078 0.27801 -0.07669 0.28032 C -0.07526 0.28287 -0.06862 0.29167 -0.06706 0.29282 C -0.06198 0.29653 -0.05156 0.30208 -0.05156 0.30231 C -0.04505 0.30162 -0.03854 0.30162 -0.03216 0.30069 C -0.01432 0.29722 -0.03151 0.29977 -0.02266 0.29444 C -0.02005 0.29282 -0.01732 0.29236 -0.01471 0.2912 C -0.01393 0.29097 -0.01302 0.29004 -0.01211 0.28981 C 0.00286 0.28495 -0.01094 0.29074 -0.00169 0.28634 C 0.00417 0.28704 0.01042 0.28403 0.01575 0.28819 C 0.0194 0.29097 0.0207 0.2993 0.02279 0.30532 C 0.02422 0.30949 0.0276 0.32199 0.0289 0.32847 C 0.03047 0.33727 0.02864 0.33264 0.03151 0.34236 C 0.03203 0.34444 0.03515 0.35463 0.03672 0.35787 C 0.03802 0.36111 0.03971 0.36389 0.04101 0.36736 C 0.04167 0.36898 0.04206 0.37153 0.04284 0.37338 C 0.04362 0.37569 0.04453 0.37754 0.04544 0.37963 C 0.04713 0.38866 0.04739 0.38889 0.04805 0.39838 C 0.04844 0.4044 0.04818 0.41065 0.04896 0.4169 C 0.04948 0.42361 0.05273 0.42569 0.05586 0.42917 C 0.0569 0.43055 0.05807 0.43194 0.05937 0.43241 C 0.06367 0.43356 0.0681 0.4331 0.07239 0.43379 C 0.07474 0.43426 0.07708 0.43495 0.07943 0.43518 L 0.14479 0.43379 C 0.15208 0.43379 0.1595 0.4331 0.16667 0.43518 C 0.17357 0.43773 0.17851 0.44352 0.18411 0.44954 C 0.18581 0.45509 0.18763 0.46042 0.18932 0.46643 C 0.18997 0.46898 0.19088 0.47153 0.19101 0.4743 C 0.19492 0.55717 0.18906 0.51736 0.19453 0.55162 C 0.19479 0.55555 0.19635 0.58032 0.19622 0.58287 C 0.19557 0.6 0.19401 0.6169 0.19284 0.63403 C 0.19232 0.64051 0.1914 0.64467 0.19023 0.65092 C 0.18958 0.6537 0.18945 0.65648 0.18841 0.65879 C 0.18724 0.66134 0.18555 0.66296 0.18411 0.66504 C 0.1832 0.66574 0.18242 0.66759 0.18151 0.66782 C 0.1789 0.66921 0.17617 0.66898 0.17357 0.66967 C 0.16745 0.66713 0.16133 0.66504 0.15534 0.66157 C 0.15338 0.66088 0.15195 0.6581 0.15 0.65717 C 0.14427 0.65393 0.13776 0.65347 0.13177 0.65254 C 0.12943 0.65092 0.12721 0.64745 0.12474 0.64792 C 0.1194 0.64861 0.1138 0.65092 0.10911 0.65555 C 0.10456 0.65995 0.1013 0.66759 0.09779 0.6743 C 0.0918 0.68542 0.08815 0.69583 0.08463 0.70995 C 0.0832 0.71551 0.08255 0.72153 0.08112 0.72708 C 0.07943 0.73379 0.07708 0.74051 0.075 0.74699 C 0.07018 0.78194 0.07708 0.73634 0.06979 0.77199 C 0.06771 0.78241 0.06771 0.79282 0.06367 0.80139 C 0.06159 0.80579 0.05989 0.81296 0.05677 0.81389 L 0.04284 0.8169 L 0.00091 0.80926 C -0.00235 0.80833 -0.00547 0.80694 -0.0086 0.80579 C -0.02721 0.80092 -0.01719 0.80509 -0.02604 0.80139 C -0.02695 0.80162 -0.03529 0.80555 -0.03659 0.80764 C -0.03985 0.8125 -0.04349 0.82245 -0.04531 0.8294 C -0.0461 0.83217 -0.04636 0.83565 -0.04701 0.83866 C -0.04805 0.84282 -0.04935 0.84676 -0.05052 0.85069 C -0.05248 0.88542 -0.04987 0.84583 -0.05417 0.88495 C -0.05456 0.88981 -0.05456 0.89444 -0.05482 0.89907 C -0.05508 0.90278 -0.05547 0.90602 -0.05573 0.90995 C -0.05612 0.92037 -0.05547 0.93079 -0.05677 0.94097 C -0.0569 0.94352 -0.05899 0.94398 -0.06016 0.9456 C -0.06888 0.9581 -0.06458 0.95486 -0.08021 0.96412 C -0.0836 0.9662 -0.08698 0.96921 -0.09063 0.97037 C -0.09583 0.97222 -0.10638 0.97361 -0.10638 0.97384 C -0.11289 0.97245 -0.11628 0.97292 -0.12201 0.96875 C -0.13685 0.95833 -0.12175 0.96597 -0.13516 0.95949 C -0.13633 0.95903 -0.13737 0.9581 -0.13854 0.9581 C -0.14531 0.95764 -0.15195 0.9581 -0.1586 0.9581 " pathEditMode="relative" rAng="0" ptsTypes="AAAAAAAAAAAAAAAAAAAAAAAAAAAAAAAAAAAAAAAAAAAAAAAAAAAAAAAAAAAAAAAAAAAAAAAAAAAAAAAAAAAAAAAAAAAAAAAA">
                                      <p:cBhvr>
                                        <p:cTn id="22" dur="8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3" y="4807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accel="50000" decel="5000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animMotion origin="layout" path="M -0.00078 -1.11111E-6 L -0.00078 0.00023 C -0.01003 -0.00116 -0.01406 -0.00139 -0.02266 -0.00301 C -0.02643 -0.00393 -0.03021 -0.00509 -0.03399 -0.00625 C -0.0349 -0.00694 -0.04271 -0.01273 -0.04349 -0.01227 C -0.04701 -0.01134 -0.05 -0.00717 -0.05313 -0.00463 C -0.05378 -1.11111E-6 -0.05456 0.00463 -0.05482 0.00926 C -0.05547 0.01713 -0.05573 0.02477 -0.05573 0.03264 C -0.05573 0.04236 -0.05443 0.07222 -0.05417 0.08357 C -0.0543 0.08912 -0.05417 0.09491 -0.05482 0.10046 C -0.05547 0.10486 -0.0612 0.11227 -0.06185 0.11296 C -0.06315 0.11435 -0.06471 0.11505 -0.06628 0.11574 C -0.07266 0.11551 -0.07904 0.11574 -0.08542 0.11435 C -0.08789 0.11389 -0.08997 0.11088 -0.09232 0.10995 C -0.09492 0.1088 -0.09766 0.10903 -0.10026 0.10833 C -0.10352 0.10764 -0.10651 0.10648 -0.10977 0.10533 C -0.1168 0.10671 -0.12396 0.10695 -0.13073 0.10995 C -0.13451 0.11158 -0.14128 0.11921 -0.14128 0.11945 C -0.14271 0.12153 -0.1444 0.12384 -0.14557 0.12685 C -0.14831 0.13403 -0.14935 0.14074 -0.15078 0.14861 C -0.14909 0.15949 -0.14805 0.17083 -0.14557 0.18125 C -0.14375 0.18889 -0.13307 0.20232 -0.13073 0.20602 C -0.12956 0.20787 -0.12865 0.21065 -0.12721 0.21204 C -0.12188 0.21852 -0.11602 0.22292 -0.11068 0.22917 C -0.10807 0.23241 -0.10612 0.23681 -0.10378 0.24005 C -0.1 0.24514 -0.09636 0.24954 -0.09232 0.25417 C -0.09154 0.25486 -0.0905 0.25556 -0.08971 0.25695 C -0.0875 0.26134 -0.08555 0.26644 -0.08281 0.26968 C -0.0819 0.2706 -0.08086 0.2713 -0.08021 0.27269 C -0.07891 0.275 -0.078 0.27801 -0.07669 0.28033 C -0.07526 0.28287 -0.06862 0.29167 -0.06706 0.29283 C -0.06198 0.29653 -0.05156 0.30208 -0.05156 0.30232 C -0.04505 0.30162 -0.03854 0.30162 -0.03216 0.3007 C -0.01432 0.29722 -0.03151 0.29977 -0.02266 0.29445 C -0.02005 0.29283 -0.01732 0.29236 -0.01471 0.2912 C -0.01393 0.29097 -0.01302 0.29005 -0.01211 0.28982 C 0.00286 0.28495 -0.01094 0.29074 -0.00169 0.28634 C 0.00417 0.28704 0.01042 0.28403 0.01575 0.2882 C 0.0194 0.29097 0.0207 0.29931 0.02279 0.30533 C 0.02422 0.30949 0.0276 0.32199 0.02891 0.32847 C 0.03047 0.33727 0.02864 0.33264 0.03151 0.34236 C 0.03203 0.34445 0.03516 0.35463 0.03672 0.35787 C 0.03802 0.36111 0.03971 0.36389 0.04101 0.36736 C 0.04167 0.36898 0.04206 0.37153 0.04284 0.37338 C 0.04362 0.3757 0.04453 0.37755 0.04544 0.37963 C 0.04713 0.38866 0.04739 0.38889 0.04805 0.39838 C 0.04844 0.4044 0.04818 0.41065 0.04896 0.4169 C 0.04948 0.42361 0.05273 0.4257 0.05586 0.42917 C 0.0569 0.43056 0.05807 0.43195 0.05937 0.43241 C 0.06367 0.43357 0.0681 0.4331 0.07239 0.4338 C 0.07474 0.43426 0.07708 0.43495 0.07943 0.43519 L 0.14479 0.4338 C 0.15208 0.4338 0.1595 0.4331 0.16667 0.43519 C 0.17357 0.43773 0.17851 0.44352 0.18411 0.44954 C 0.18581 0.45509 0.18763 0.46042 0.18932 0.46644 C 0.18997 0.46898 0.19088 0.47153 0.19101 0.47431 C 0.19492 0.55718 0.18906 0.51736 0.19453 0.55162 C 0.19479 0.55556 0.19635 0.58033 0.19622 0.58287 C 0.19557 0.6 0.19401 0.6169 0.19284 0.63403 C 0.19232 0.64051 0.19141 0.64468 0.19023 0.65093 C 0.18958 0.6537 0.18945 0.65648 0.18841 0.6588 C 0.18724 0.66134 0.18555 0.66296 0.18411 0.66505 C 0.1832 0.66574 0.18242 0.66759 0.18151 0.66783 C 0.17891 0.66921 0.17617 0.66898 0.17357 0.66968 C 0.16745 0.66713 0.16133 0.66505 0.15534 0.66158 C 0.15338 0.66088 0.15195 0.6581 0.15 0.65718 C 0.14427 0.65394 0.13776 0.65347 0.13177 0.65255 C 0.12943 0.65093 0.12721 0.64745 0.12474 0.64792 C 0.1194 0.64861 0.1138 0.65093 0.10911 0.65556 C 0.10456 0.65995 0.10117 0.66759 0.09779 0.67431 C 0.0918 0.68542 0.08815 0.69583 0.08463 0.70995 C 0.0832 0.71551 0.08255 0.72153 0.08112 0.72708 C 0.07943 0.7338 0.07708 0.74051 0.075 0.74699 C 0.07018 0.78195 0.07708 0.73634 0.06979 0.77199 C 0.06771 0.78241 0.06771 0.79283 0.06367 0.80139 C 0.06159 0.80579 0.05989 0.81296 0.05677 0.81389 L 0.04284 0.8169 L 0.00091 0.80926 C -0.00234 0.80833 -0.00547 0.80695 -0.00859 0.80579 C -0.02721 0.80093 -0.01719 0.80509 -0.02604 0.80139 C -0.02695 0.80162 -0.03529 0.80556 -0.03659 0.80764 C -0.03984 0.8125 -0.04349 0.82245 -0.04531 0.8294 C -0.04609 0.83218 -0.04636 0.83565 -0.04701 0.83866 C -0.04805 0.84283 -0.04935 0.84676 -0.05052 0.8507 C -0.05247 0.88542 -0.04987 0.84583 -0.05417 0.88495 C -0.05456 0.88982 -0.05456 0.89445 -0.05482 0.89908 C -0.05508 0.90278 -0.05547 0.90602 -0.05573 0.90995 C -0.05612 0.92037 -0.05547 0.93079 -0.05677 0.94097 C -0.0569 0.94352 -0.05899 0.94398 -0.06016 0.9456 C -0.06888 0.9581 -0.06458 0.95486 -0.08021 0.96412 C -0.08359 0.9662 -0.08698 0.96921 -0.09063 0.97037 C -0.09583 0.97222 -0.10638 0.97361 -0.10638 0.97384 C -0.11289 0.97245 -0.11628 0.97292 -0.12201 0.96875 C -0.13685 0.95833 -0.12175 0.96597 -0.13516 0.95949 C -0.13633 0.95903 -0.13737 0.9581 -0.13854 0.9581 C -0.14531 0.95764 -0.15195 0.9581 -0.15859 0.9581 " pathEditMode="relative" rAng="0" ptsTypes="AAAAAAAAAAAAAAAAAAAAAAAAAAAAAAAAAAAAAAAAAAAAAAAAAAAAAAAAAAAAAAAAAAAAAAAAAAAAAAAAAAAAAAAAAAAAAAAA">
                                      <p:cBhvr>
                                        <p:cTn id="24" dur="8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3" y="4807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accel="50000" decel="50000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animMotion origin="layout" path="M -0.00079 7.40741E-7 L -0.00079 0.00023 C -0.01003 -0.00116 -0.01407 -0.00139 -0.02266 -0.00301 C -0.02644 -0.00394 -0.03021 -0.00509 -0.03399 -0.00625 C -0.0349 -0.00695 -0.04271 -0.01273 -0.04349 -0.01227 C -0.04701 -0.01134 -0.05 -0.00718 -0.05313 -0.00463 C -0.05378 7.40741E-7 -0.05456 0.00463 -0.05482 0.00926 C -0.05547 0.01713 -0.05573 0.02477 -0.05573 0.03264 C -0.05573 0.04236 -0.05443 0.07222 -0.05417 0.08356 C -0.0543 0.08912 -0.05417 0.09491 -0.05482 0.10046 C -0.05547 0.10486 -0.0612 0.11227 -0.06185 0.11296 C -0.06316 0.11435 -0.06472 0.11505 -0.06628 0.11574 C -0.07266 0.11551 -0.07904 0.11574 -0.08542 0.11435 C -0.08789 0.11389 -0.08998 0.11088 -0.09245 0.10995 C -0.09506 0.1088 -0.09766 0.10903 -0.10026 0.10833 C -0.10352 0.10764 -0.10651 0.10648 -0.10977 0.10532 C -0.1168 0.10671 -0.12396 0.10694 -0.13073 0.10995 C -0.13451 0.11157 -0.14128 0.11921 -0.14128 0.11944 C -0.14271 0.12153 -0.14441 0.12384 -0.14558 0.12685 C -0.14831 0.13403 -0.14935 0.14074 -0.15079 0.14861 C -0.14909 0.15949 -0.14805 0.17083 -0.14558 0.18125 C -0.14375 0.18889 -0.13308 0.20231 -0.13073 0.20602 C -0.12956 0.20787 -0.12865 0.21065 -0.12722 0.21204 C -0.12188 0.21852 -0.11602 0.22292 -0.11068 0.22917 C -0.10808 0.23241 -0.10612 0.2368 -0.10378 0.24005 C -0.1 0.24514 -0.09636 0.24954 -0.09245 0.25417 C -0.09154 0.25486 -0.0905 0.25555 -0.08972 0.25694 C -0.0875 0.26134 -0.08555 0.26643 -0.08282 0.26968 C -0.08191 0.2706 -0.08086 0.2713 -0.08021 0.27268 C -0.07891 0.275 -0.078 0.27801 -0.0767 0.28032 C -0.07526 0.28287 -0.06862 0.29167 -0.06706 0.29282 C -0.06198 0.29653 -0.05157 0.30208 -0.05157 0.30231 C -0.04506 0.30162 -0.03855 0.30162 -0.03217 0.30069 C -0.01433 0.29722 -0.03151 0.29977 -0.02266 0.29444 C -0.02006 0.29282 -0.01732 0.29236 -0.01472 0.2912 C -0.01394 0.29097 -0.01302 0.29005 -0.01211 0.28981 C 0.00286 0.28495 -0.01094 0.29074 -0.0017 0.28634 C 0.00416 0.28704 0.01041 0.28403 0.01575 0.28819 C 0.0194 0.29097 0.0207 0.2993 0.02278 0.30532 C 0.02421 0.30949 0.0276 0.32199 0.0289 0.32847 C 0.03046 0.33727 0.02864 0.33264 0.03151 0.34236 C 0.03203 0.34444 0.03515 0.35463 0.03671 0.35787 C 0.03802 0.36111 0.03971 0.36389 0.04101 0.36736 C 0.04166 0.36898 0.04205 0.37153 0.04283 0.37338 C 0.04362 0.37569 0.04453 0.37755 0.04544 0.37963 C 0.04713 0.38866 0.04739 0.38889 0.04804 0.39838 C 0.04843 0.4044 0.04817 0.41065 0.04895 0.4169 C 0.04948 0.42361 0.05273 0.42569 0.05586 0.42917 C 0.0569 0.43055 0.05807 0.43194 0.05937 0.43241 C 0.06367 0.43356 0.06809 0.4331 0.07239 0.4338 C 0.07474 0.43426 0.07708 0.43495 0.07942 0.43518 L 0.14479 0.4338 C 0.15208 0.4338 0.1595 0.4331 0.16666 0.43518 C 0.17356 0.43773 0.17851 0.44352 0.18411 0.44954 C 0.1858 0.45509 0.18763 0.46042 0.18932 0.46643 C 0.18997 0.46898 0.19088 0.47153 0.19101 0.4743 C 0.19492 0.55718 0.18906 0.51736 0.19453 0.55162 C 0.19479 0.55555 0.19635 0.58032 0.19622 0.58287 C 0.19557 0.6 0.19401 0.6169 0.19283 0.63403 C 0.19231 0.64051 0.1914 0.64468 0.19023 0.65093 C 0.18958 0.6537 0.18945 0.65648 0.18841 0.6588 C 0.18724 0.66134 0.18554 0.66296 0.18411 0.66505 C 0.1832 0.66574 0.18242 0.66759 0.18151 0.66782 C 0.1789 0.66921 0.17617 0.66898 0.17356 0.66968 C 0.16744 0.66713 0.16132 0.66505 0.15533 0.66157 C 0.15338 0.66088 0.15195 0.6581 0.15 0.65718 C 0.14427 0.65393 0.13776 0.65347 0.13177 0.65255 C 0.12942 0.65093 0.12721 0.64745 0.12474 0.64792 C 0.1194 0.64861 0.1138 0.65093 0.10911 0.65555 C 0.10455 0.65995 0.10117 0.66759 0.09778 0.6743 C 0.09179 0.68542 0.08815 0.69583 0.08463 0.70995 C 0.0832 0.71551 0.08255 0.72153 0.08112 0.72708 C 0.07942 0.7338 0.07708 0.74051 0.075 0.74699 C 0.07018 0.78194 0.07708 0.73634 0.06979 0.77199 C 0.0677 0.78241 0.0677 0.79282 0.06367 0.80139 C 0.06158 0.80579 0.05989 0.81296 0.05677 0.81389 L 0.04283 0.8169 L 0.00091 0.80926 C -0.00235 0.80833 -0.00547 0.80694 -0.0086 0.80579 C -0.02722 0.80093 -0.01719 0.80509 -0.02618 0.80139 C -0.02696 0.80162 -0.03529 0.80555 -0.03659 0.80764 C -0.03985 0.8125 -0.04349 0.82245 -0.04532 0.8294 C -0.0461 0.83218 -0.04636 0.83565 -0.04701 0.83866 C -0.04805 0.84282 -0.04935 0.84676 -0.05052 0.85069 C -0.05248 0.88542 -0.04987 0.84583 -0.05417 0.88495 C -0.05456 0.88981 -0.05456 0.89444 -0.05482 0.89907 C -0.05508 0.90278 -0.05547 0.90602 -0.05573 0.90995 C -0.05612 0.92037 -0.05547 0.93079 -0.05677 0.94097 C -0.05691 0.94352 -0.05899 0.94398 -0.06016 0.9456 C -0.06888 0.9581 -0.06459 0.95486 -0.08021 0.96412 C -0.0836 0.9662 -0.08698 0.96921 -0.09063 0.97037 C -0.09584 0.97222 -0.10638 0.97361 -0.10638 0.97384 C -0.11289 0.97245 -0.11628 0.97292 -0.12201 0.96875 C -0.13685 0.95833 -0.12175 0.96597 -0.13516 0.95949 C -0.13633 0.95903 -0.13737 0.9581 -0.13855 0.9581 C -0.14532 0.95764 -0.15196 0.9581 -0.1586 0.9581 " pathEditMode="relative" rAng="0" ptsTypes="AAAAAAAAAAAAAAAAAAAAAAAAAAAAAAAAAAAAAAAAAAAAAAAAAAAAAAAAAAAAAAAAAAAAAAAAAAAAAAAAAAAAAAAAAAAAAAAA">
                                      <p:cBhvr>
                                        <p:cTn id="26" dur="8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3" y="48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9" grpId="0" animBg="1"/>
      <p:bldP spid="61" grpId="0" animBg="1"/>
      <p:bldP spid="63" grpId="0" animBg="1"/>
      <p:bldP spid="65" grpId="0" animBg="1"/>
      <p:bldP spid="67" grpId="0" animBg="1"/>
      <p:bldP spid="11" grpId="0" animBg="1"/>
      <p:bldP spid="14" grpId="0" animBg="1"/>
      <p:bldP spid="15" grpId="0" animBg="1"/>
      <p:bldP spid="17" grpId="0" animBg="1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CC330E1-DD09-5C53-2AFF-8F64CFB4C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600" y="128844"/>
            <a:ext cx="10464799" cy="616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30BAF697-42A0-A745-76B5-B7FDAC117F1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1" t="35769" r="21314" b="39405"/>
          <a:stretch>
            <a:fillRect/>
          </a:stretch>
        </p:blipFill>
        <p:spPr>
          <a:xfrm>
            <a:off x="10285171" y="6293041"/>
            <a:ext cx="1808377" cy="456074"/>
          </a:xfrm>
          <a:custGeom>
            <a:avLst/>
            <a:gdLst/>
            <a:ahLst/>
            <a:cxnLst/>
            <a:rect l="l" t="t" r="r" b="b"/>
            <a:pathLst>
              <a:path w="8000999" h="2017858">
                <a:moveTo>
                  <a:pt x="0" y="1941658"/>
                </a:moveTo>
                <a:lnTo>
                  <a:pt x="2000250" y="1941658"/>
                </a:lnTo>
                <a:lnTo>
                  <a:pt x="4000500" y="1941658"/>
                </a:lnTo>
                <a:lnTo>
                  <a:pt x="6000749" y="1941658"/>
                </a:lnTo>
                <a:lnTo>
                  <a:pt x="8000999" y="1941658"/>
                </a:lnTo>
                <a:lnTo>
                  <a:pt x="8000999" y="2017858"/>
                </a:lnTo>
                <a:lnTo>
                  <a:pt x="6000749" y="2017858"/>
                </a:lnTo>
                <a:lnTo>
                  <a:pt x="4000500" y="2017858"/>
                </a:lnTo>
                <a:lnTo>
                  <a:pt x="2000250" y="2017858"/>
                </a:lnTo>
                <a:lnTo>
                  <a:pt x="0" y="2017858"/>
                </a:lnTo>
                <a:close/>
                <a:moveTo>
                  <a:pt x="1090468" y="1120141"/>
                </a:moveTo>
                <a:cubicBezTo>
                  <a:pt x="882760" y="1121130"/>
                  <a:pt x="737364" y="1140664"/>
                  <a:pt x="654281" y="1178744"/>
                </a:cubicBezTo>
                <a:cubicBezTo>
                  <a:pt x="571198" y="1216824"/>
                  <a:pt x="529656" y="1278395"/>
                  <a:pt x="529656" y="1363456"/>
                </a:cubicBezTo>
                <a:cubicBezTo>
                  <a:pt x="529656" y="1424780"/>
                  <a:pt x="548696" y="1470277"/>
                  <a:pt x="586776" y="1499950"/>
                </a:cubicBezTo>
                <a:cubicBezTo>
                  <a:pt x="624856" y="1529623"/>
                  <a:pt x="674063" y="1544459"/>
                  <a:pt x="734397" y="1544459"/>
                </a:cubicBezTo>
                <a:cubicBezTo>
                  <a:pt x="808579" y="1544459"/>
                  <a:pt x="877073" y="1525172"/>
                  <a:pt x="939880" y="1486597"/>
                </a:cubicBezTo>
                <a:cubicBezTo>
                  <a:pt x="1002687" y="1448023"/>
                  <a:pt x="1052883" y="1404009"/>
                  <a:pt x="1090468" y="1354554"/>
                </a:cubicBezTo>
                <a:close/>
                <a:moveTo>
                  <a:pt x="5363723" y="618674"/>
                </a:moveTo>
                <a:cubicBezTo>
                  <a:pt x="5279651" y="618674"/>
                  <a:pt x="5213629" y="638950"/>
                  <a:pt x="5165659" y="679503"/>
                </a:cubicBezTo>
                <a:cubicBezTo>
                  <a:pt x="5117688" y="720055"/>
                  <a:pt x="5083812" y="774455"/>
                  <a:pt x="5064030" y="842702"/>
                </a:cubicBezTo>
                <a:cubicBezTo>
                  <a:pt x="5044248" y="910949"/>
                  <a:pt x="5034357" y="986614"/>
                  <a:pt x="5034357" y="1069698"/>
                </a:cubicBezTo>
                <a:cubicBezTo>
                  <a:pt x="5034357" y="1150803"/>
                  <a:pt x="5044248" y="1224984"/>
                  <a:pt x="5064030" y="1292242"/>
                </a:cubicBezTo>
                <a:cubicBezTo>
                  <a:pt x="5083812" y="1359500"/>
                  <a:pt x="5117688" y="1413158"/>
                  <a:pt x="5165659" y="1453216"/>
                </a:cubicBezTo>
                <a:cubicBezTo>
                  <a:pt x="5213629" y="1493274"/>
                  <a:pt x="5279651" y="1513303"/>
                  <a:pt x="5363723" y="1513303"/>
                </a:cubicBezTo>
                <a:cubicBezTo>
                  <a:pt x="5449774" y="1513303"/>
                  <a:pt x="5517279" y="1493274"/>
                  <a:pt x="5566239" y="1453216"/>
                </a:cubicBezTo>
                <a:cubicBezTo>
                  <a:pt x="5615199" y="1413158"/>
                  <a:pt x="5649817" y="1359500"/>
                  <a:pt x="5670093" y="1292242"/>
                </a:cubicBezTo>
                <a:cubicBezTo>
                  <a:pt x="5690369" y="1224984"/>
                  <a:pt x="5700507" y="1150803"/>
                  <a:pt x="5700507" y="1069698"/>
                </a:cubicBezTo>
                <a:cubicBezTo>
                  <a:pt x="5700507" y="986614"/>
                  <a:pt x="5690369" y="910949"/>
                  <a:pt x="5670093" y="842702"/>
                </a:cubicBezTo>
                <a:cubicBezTo>
                  <a:pt x="5649817" y="774455"/>
                  <a:pt x="5615199" y="720055"/>
                  <a:pt x="5566239" y="679503"/>
                </a:cubicBezTo>
                <a:cubicBezTo>
                  <a:pt x="5517279" y="638950"/>
                  <a:pt x="5449774" y="618674"/>
                  <a:pt x="5363723" y="618674"/>
                </a:cubicBezTo>
                <a:close/>
                <a:moveTo>
                  <a:pt x="7335277" y="320464"/>
                </a:moveTo>
                <a:cubicBezTo>
                  <a:pt x="7482651" y="320464"/>
                  <a:pt x="7596890" y="365221"/>
                  <a:pt x="7677996" y="454733"/>
                </a:cubicBezTo>
                <a:cubicBezTo>
                  <a:pt x="7759101" y="544245"/>
                  <a:pt x="7799653" y="675052"/>
                  <a:pt x="7799653" y="847153"/>
                </a:cubicBezTo>
                <a:lnTo>
                  <a:pt x="7799653" y="1789258"/>
                </a:lnTo>
                <a:lnTo>
                  <a:pt x="7409458" y="1789258"/>
                </a:lnTo>
                <a:lnTo>
                  <a:pt x="7409458" y="897596"/>
                </a:lnTo>
                <a:cubicBezTo>
                  <a:pt x="7409458" y="845175"/>
                  <a:pt x="7402040" y="799182"/>
                  <a:pt x="7387204" y="759619"/>
                </a:cubicBezTo>
                <a:cubicBezTo>
                  <a:pt x="7372368" y="720055"/>
                  <a:pt x="7348877" y="689394"/>
                  <a:pt x="7316732" y="667634"/>
                </a:cubicBezTo>
                <a:cubicBezTo>
                  <a:pt x="7284586" y="645874"/>
                  <a:pt x="7242303" y="634994"/>
                  <a:pt x="7189882" y="634994"/>
                </a:cubicBezTo>
                <a:cubicBezTo>
                  <a:pt x="7111744" y="634994"/>
                  <a:pt x="7044732" y="653292"/>
                  <a:pt x="6988850" y="689888"/>
                </a:cubicBezTo>
                <a:cubicBezTo>
                  <a:pt x="6932966" y="726484"/>
                  <a:pt x="6884254" y="770993"/>
                  <a:pt x="6842712" y="823415"/>
                </a:cubicBezTo>
                <a:lnTo>
                  <a:pt x="6842712" y="1789258"/>
                </a:lnTo>
                <a:lnTo>
                  <a:pt x="6449550" y="1789258"/>
                </a:lnTo>
                <a:lnTo>
                  <a:pt x="6449550" y="341235"/>
                </a:lnTo>
                <a:lnTo>
                  <a:pt x="6827876" y="341235"/>
                </a:lnTo>
                <a:lnTo>
                  <a:pt x="6835294" y="557845"/>
                </a:lnTo>
                <a:cubicBezTo>
                  <a:pt x="6883758" y="495533"/>
                  <a:pt x="6947555" y="440391"/>
                  <a:pt x="7026682" y="392420"/>
                </a:cubicBezTo>
                <a:cubicBezTo>
                  <a:pt x="7105809" y="344450"/>
                  <a:pt x="7208674" y="320464"/>
                  <a:pt x="7335277" y="320464"/>
                </a:cubicBezTo>
                <a:close/>
                <a:moveTo>
                  <a:pt x="2772803" y="320464"/>
                </a:moveTo>
                <a:cubicBezTo>
                  <a:pt x="2920177" y="320464"/>
                  <a:pt x="3034416" y="365221"/>
                  <a:pt x="3115521" y="454733"/>
                </a:cubicBezTo>
                <a:cubicBezTo>
                  <a:pt x="3196626" y="544245"/>
                  <a:pt x="3237180" y="675052"/>
                  <a:pt x="3237180" y="847153"/>
                </a:cubicBezTo>
                <a:lnTo>
                  <a:pt x="3237180" y="1789258"/>
                </a:lnTo>
                <a:lnTo>
                  <a:pt x="2846984" y="1789258"/>
                </a:lnTo>
                <a:lnTo>
                  <a:pt x="2846984" y="897596"/>
                </a:lnTo>
                <a:cubicBezTo>
                  <a:pt x="2846984" y="845175"/>
                  <a:pt x="2839566" y="799182"/>
                  <a:pt x="2824730" y="759619"/>
                </a:cubicBezTo>
                <a:cubicBezTo>
                  <a:pt x="2809893" y="720055"/>
                  <a:pt x="2786402" y="689394"/>
                  <a:pt x="2754258" y="667634"/>
                </a:cubicBezTo>
                <a:cubicBezTo>
                  <a:pt x="2722112" y="645874"/>
                  <a:pt x="2679828" y="634994"/>
                  <a:pt x="2627407" y="634994"/>
                </a:cubicBezTo>
                <a:cubicBezTo>
                  <a:pt x="2549270" y="634994"/>
                  <a:pt x="2482258" y="653292"/>
                  <a:pt x="2426375" y="689888"/>
                </a:cubicBezTo>
                <a:cubicBezTo>
                  <a:pt x="2370492" y="726484"/>
                  <a:pt x="2321779" y="770993"/>
                  <a:pt x="2280238" y="823415"/>
                </a:cubicBezTo>
                <a:lnTo>
                  <a:pt x="2280238" y="1789258"/>
                </a:lnTo>
                <a:lnTo>
                  <a:pt x="1887076" y="1789258"/>
                </a:lnTo>
                <a:lnTo>
                  <a:pt x="1887076" y="341235"/>
                </a:lnTo>
                <a:lnTo>
                  <a:pt x="2265401" y="341235"/>
                </a:lnTo>
                <a:lnTo>
                  <a:pt x="2272819" y="557845"/>
                </a:lnTo>
                <a:cubicBezTo>
                  <a:pt x="2321285" y="495533"/>
                  <a:pt x="2385081" y="440391"/>
                  <a:pt x="2464208" y="392420"/>
                </a:cubicBezTo>
                <a:cubicBezTo>
                  <a:pt x="2543335" y="344450"/>
                  <a:pt x="2646199" y="320464"/>
                  <a:pt x="2772803" y="320464"/>
                </a:cubicBezTo>
                <a:close/>
                <a:moveTo>
                  <a:pt x="853087" y="318981"/>
                </a:moveTo>
                <a:cubicBezTo>
                  <a:pt x="945073" y="318981"/>
                  <a:pt x="1029145" y="326646"/>
                  <a:pt x="1105304" y="341977"/>
                </a:cubicBezTo>
                <a:cubicBezTo>
                  <a:pt x="1181464" y="357308"/>
                  <a:pt x="1247486" y="383766"/>
                  <a:pt x="1303370" y="421351"/>
                </a:cubicBezTo>
                <a:cubicBezTo>
                  <a:pt x="1359253" y="458936"/>
                  <a:pt x="1402525" y="510121"/>
                  <a:pt x="1433187" y="574907"/>
                </a:cubicBezTo>
                <a:cubicBezTo>
                  <a:pt x="1463849" y="639692"/>
                  <a:pt x="1479180" y="720550"/>
                  <a:pt x="1479180" y="817480"/>
                </a:cubicBezTo>
                <a:lnTo>
                  <a:pt x="1479180" y="1789258"/>
                </a:lnTo>
                <a:lnTo>
                  <a:pt x="1111239" y="1789258"/>
                </a:lnTo>
                <a:lnTo>
                  <a:pt x="1099370" y="1600837"/>
                </a:lnTo>
                <a:cubicBezTo>
                  <a:pt x="1038047" y="1671062"/>
                  <a:pt x="966832" y="1724226"/>
                  <a:pt x="885727" y="1760327"/>
                </a:cubicBezTo>
                <a:cubicBezTo>
                  <a:pt x="804622" y="1796429"/>
                  <a:pt x="711153" y="1814480"/>
                  <a:pt x="605321" y="1814480"/>
                </a:cubicBezTo>
                <a:cubicBezTo>
                  <a:pt x="523227" y="1814480"/>
                  <a:pt x="446573" y="1798655"/>
                  <a:pt x="375358" y="1767004"/>
                </a:cubicBezTo>
                <a:cubicBezTo>
                  <a:pt x="304144" y="1735353"/>
                  <a:pt x="246530" y="1687629"/>
                  <a:pt x="202516" y="1623833"/>
                </a:cubicBezTo>
                <a:cubicBezTo>
                  <a:pt x="158501" y="1560037"/>
                  <a:pt x="136494" y="1480168"/>
                  <a:pt x="136494" y="1384227"/>
                </a:cubicBezTo>
                <a:cubicBezTo>
                  <a:pt x="136494" y="1250700"/>
                  <a:pt x="176552" y="1150061"/>
                  <a:pt x="256668" y="1082309"/>
                </a:cubicBezTo>
                <a:cubicBezTo>
                  <a:pt x="336784" y="1014556"/>
                  <a:pt x="448798" y="968563"/>
                  <a:pt x="592710" y="944331"/>
                </a:cubicBezTo>
                <a:cubicBezTo>
                  <a:pt x="736622" y="920098"/>
                  <a:pt x="904025" y="906004"/>
                  <a:pt x="1094920" y="902047"/>
                </a:cubicBezTo>
                <a:lnTo>
                  <a:pt x="1094920" y="824899"/>
                </a:lnTo>
                <a:cubicBezTo>
                  <a:pt x="1094920" y="730935"/>
                  <a:pt x="1072418" y="666644"/>
                  <a:pt x="1027414" y="632027"/>
                </a:cubicBezTo>
                <a:cubicBezTo>
                  <a:pt x="982411" y="597409"/>
                  <a:pt x="924301" y="580099"/>
                  <a:pt x="853087" y="580099"/>
                </a:cubicBezTo>
                <a:cubicBezTo>
                  <a:pt x="774949" y="580099"/>
                  <a:pt x="710659" y="598645"/>
                  <a:pt x="660216" y="635736"/>
                </a:cubicBezTo>
                <a:cubicBezTo>
                  <a:pt x="609772" y="672826"/>
                  <a:pt x="584550" y="732913"/>
                  <a:pt x="584550" y="815997"/>
                </a:cubicBezTo>
                <a:lnTo>
                  <a:pt x="216610" y="815997"/>
                </a:lnTo>
                <a:cubicBezTo>
                  <a:pt x="216610" y="692361"/>
                  <a:pt x="243563" y="594441"/>
                  <a:pt x="297468" y="522238"/>
                </a:cubicBezTo>
                <a:cubicBezTo>
                  <a:pt x="351373" y="450035"/>
                  <a:pt x="426049" y="398107"/>
                  <a:pt x="521496" y="366457"/>
                </a:cubicBezTo>
                <a:cubicBezTo>
                  <a:pt x="616943" y="334806"/>
                  <a:pt x="727473" y="318981"/>
                  <a:pt x="853087" y="318981"/>
                </a:cubicBezTo>
                <a:close/>
                <a:moveTo>
                  <a:pt x="5363723" y="316013"/>
                </a:moveTo>
                <a:cubicBezTo>
                  <a:pt x="5512086" y="316013"/>
                  <a:pt x="5641409" y="345438"/>
                  <a:pt x="5751693" y="404289"/>
                </a:cubicBezTo>
                <a:cubicBezTo>
                  <a:pt x="5861976" y="463140"/>
                  <a:pt x="5947779" y="548696"/>
                  <a:pt x="6009102" y="660957"/>
                </a:cubicBezTo>
                <a:cubicBezTo>
                  <a:pt x="6070426" y="773219"/>
                  <a:pt x="6101088" y="909466"/>
                  <a:pt x="6101088" y="1069698"/>
                </a:cubicBezTo>
                <a:cubicBezTo>
                  <a:pt x="6101088" y="1226962"/>
                  <a:pt x="6070426" y="1360984"/>
                  <a:pt x="6009102" y="1471761"/>
                </a:cubicBezTo>
                <a:cubicBezTo>
                  <a:pt x="5947779" y="1582539"/>
                  <a:pt x="5861976" y="1667106"/>
                  <a:pt x="5751693" y="1725462"/>
                </a:cubicBezTo>
                <a:cubicBezTo>
                  <a:pt x="5641409" y="1783818"/>
                  <a:pt x="5512086" y="1812996"/>
                  <a:pt x="5363723" y="1812996"/>
                </a:cubicBezTo>
                <a:cubicBezTo>
                  <a:pt x="5217339" y="1812996"/>
                  <a:pt x="5089005" y="1783818"/>
                  <a:pt x="4978721" y="1725462"/>
                </a:cubicBezTo>
                <a:cubicBezTo>
                  <a:pt x="4868438" y="1667106"/>
                  <a:pt x="4783130" y="1582539"/>
                  <a:pt x="4722795" y="1471761"/>
                </a:cubicBezTo>
                <a:cubicBezTo>
                  <a:pt x="4662461" y="1360984"/>
                  <a:pt x="4632293" y="1226962"/>
                  <a:pt x="4632293" y="1069698"/>
                </a:cubicBezTo>
                <a:cubicBezTo>
                  <a:pt x="4632293" y="909466"/>
                  <a:pt x="4662461" y="773219"/>
                  <a:pt x="4722795" y="660957"/>
                </a:cubicBezTo>
                <a:cubicBezTo>
                  <a:pt x="4783130" y="548696"/>
                  <a:pt x="4868438" y="463140"/>
                  <a:pt x="4978721" y="404289"/>
                </a:cubicBezTo>
                <a:cubicBezTo>
                  <a:pt x="5089005" y="345438"/>
                  <a:pt x="5217339" y="316013"/>
                  <a:pt x="5363723" y="316013"/>
                </a:cubicBezTo>
                <a:close/>
                <a:moveTo>
                  <a:pt x="3711513" y="0"/>
                </a:moveTo>
                <a:lnTo>
                  <a:pt x="4104675" y="0"/>
                </a:lnTo>
                <a:lnTo>
                  <a:pt x="4104675" y="341235"/>
                </a:lnTo>
                <a:lnTo>
                  <a:pt x="4420688" y="341235"/>
                </a:lnTo>
                <a:lnTo>
                  <a:pt x="4420688" y="643896"/>
                </a:lnTo>
                <a:lnTo>
                  <a:pt x="4104675" y="643896"/>
                </a:lnTo>
                <a:lnTo>
                  <a:pt x="4104675" y="1261086"/>
                </a:lnTo>
                <a:cubicBezTo>
                  <a:pt x="4104675" y="1337245"/>
                  <a:pt x="4115308" y="1393623"/>
                  <a:pt x="4136573" y="1430219"/>
                </a:cubicBezTo>
                <a:cubicBezTo>
                  <a:pt x="4157838" y="1466816"/>
                  <a:pt x="4206056" y="1485114"/>
                  <a:pt x="4281227" y="1485114"/>
                </a:cubicBezTo>
                <a:lnTo>
                  <a:pt x="4420688" y="1485114"/>
                </a:lnTo>
                <a:lnTo>
                  <a:pt x="4420688" y="1789258"/>
                </a:lnTo>
                <a:lnTo>
                  <a:pt x="4267874" y="1789258"/>
                </a:lnTo>
                <a:cubicBezTo>
                  <a:pt x="4121489" y="1789258"/>
                  <a:pt x="4007992" y="1771702"/>
                  <a:pt x="3927381" y="1736589"/>
                </a:cubicBezTo>
                <a:cubicBezTo>
                  <a:pt x="3846771" y="1701477"/>
                  <a:pt x="3790640" y="1647077"/>
                  <a:pt x="3758989" y="1573390"/>
                </a:cubicBezTo>
                <a:cubicBezTo>
                  <a:pt x="3727338" y="1499703"/>
                  <a:pt x="3711513" y="1403514"/>
                  <a:pt x="3711513" y="1284824"/>
                </a:cubicBezTo>
                <a:lnTo>
                  <a:pt x="3711513" y="643896"/>
                </a:lnTo>
                <a:lnTo>
                  <a:pt x="3471165" y="643896"/>
                </a:lnTo>
                <a:lnTo>
                  <a:pt x="3471165" y="341235"/>
                </a:lnTo>
                <a:lnTo>
                  <a:pt x="3711513" y="34123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5912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Widescreen</PresentationFormat>
  <Paragraphs>1</Paragraphs>
  <Slides>7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SF Pro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Lukas Wallenböck</dc:creator>
  <cp:lastModifiedBy>Lukas Wallenböck</cp:lastModifiedBy>
  <cp:revision>17</cp:revision>
  <dcterms:created xsi:type="dcterms:W3CDTF">2024-11-10T00:10:13Z</dcterms:created>
  <dcterms:modified xsi:type="dcterms:W3CDTF">2024-11-10T10:24:07Z</dcterms:modified>
</cp:coreProperties>
</file>

<file path=docProps/thumbnail.jpeg>
</file>